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7" r:id="rId1"/>
  </p:sldMasterIdLst>
  <p:notesMasterIdLst>
    <p:notesMasterId r:id="rId18"/>
  </p:notesMasterIdLst>
  <p:handoutMasterIdLst>
    <p:handoutMasterId r:id="rId19"/>
  </p:handoutMasterIdLst>
  <p:sldIdLst>
    <p:sldId id="256" r:id="rId2"/>
    <p:sldId id="27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a:srgbClr val="99FF33"/>
    <a:srgbClr val="66FF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68" autoAdjust="0"/>
    <p:restoredTop sz="94660"/>
  </p:normalViewPr>
  <p:slideViewPr>
    <p:cSldViewPr>
      <p:cViewPr varScale="1">
        <p:scale>
          <a:sx n="106" d="100"/>
          <a:sy n="106" d="100"/>
        </p:scale>
        <p:origin x="1758"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876" y="102"/>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eaLnBrk="1" hangingPunct="1">
              <a:defRPr sz="1300">
                <a:latin typeface="Arial" charset="0"/>
              </a:defRPr>
            </a:lvl1pPr>
          </a:lstStyle>
          <a:p>
            <a:endParaRPr lang="en-US" sz="1000"/>
          </a:p>
        </p:txBody>
      </p:sp>
      <p:sp>
        <p:nvSpPr>
          <p:cNvPr id="36867" name="Rectangle 3"/>
          <p:cNvSpPr>
            <a:spLocks noGrp="1" noChangeArrowheads="1"/>
          </p:cNvSpPr>
          <p:nvPr>
            <p:ph type="dt" sz="quarter" idx="1"/>
          </p:nvPr>
        </p:nvSpPr>
        <p:spPr bwMode="auto">
          <a:xfrm>
            <a:off x="4143587"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eaLnBrk="1" hangingPunct="1">
              <a:defRPr sz="1300">
                <a:latin typeface="Arial" charset="0"/>
              </a:defRPr>
            </a:lvl1pPr>
          </a:lstStyle>
          <a:p>
            <a:r>
              <a:rPr lang="en-US" sz="1000"/>
              <a:t>12/18/2022 pm</a:t>
            </a:r>
            <a:endParaRPr lang="en-US" sz="1000" dirty="0"/>
          </a:p>
        </p:txBody>
      </p:sp>
      <p:sp>
        <p:nvSpPr>
          <p:cNvPr id="36868" name="Rectangle 4"/>
          <p:cNvSpPr>
            <a:spLocks noGrp="1" noChangeArrowheads="1"/>
          </p:cNvSpPr>
          <p:nvPr>
            <p:ph type="ftr" sz="quarter" idx="2"/>
          </p:nvPr>
        </p:nvSpPr>
        <p:spPr bwMode="auto">
          <a:xfrm>
            <a:off x="0"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eaLnBrk="1" hangingPunct="1">
              <a:defRPr sz="1300">
                <a:latin typeface="Arial" charset="0"/>
              </a:defRPr>
            </a:lvl1pPr>
          </a:lstStyle>
          <a:p>
            <a:r>
              <a:rPr lang="en-US" sz="1000"/>
              <a:t>Micky Galloway</a:t>
            </a:r>
          </a:p>
        </p:txBody>
      </p:sp>
      <p:sp>
        <p:nvSpPr>
          <p:cNvPr id="36869" name="Rectangle 5"/>
          <p:cNvSpPr>
            <a:spLocks noGrp="1" noChangeArrowheads="1"/>
          </p:cNvSpPr>
          <p:nvPr>
            <p:ph type="sldNum" sz="quarter" idx="3"/>
          </p:nvPr>
        </p:nvSpPr>
        <p:spPr bwMode="auto">
          <a:xfrm>
            <a:off x="4143587"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eaLnBrk="1" hangingPunct="1">
              <a:defRPr sz="1300">
                <a:latin typeface="Arial" charset="0"/>
              </a:defRPr>
            </a:lvl1pPr>
          </a:lstStyle>
          <a:p>
            <a:fld id="{DAE65738-D7CD-4A33-87A9-273185765B8F}" type="slidenum">
              <a:rPr lang="en-US" sz="1000"/>
              <a:pPr/>
              <a:t>‹#›</a:t>
            </a:fld>
            <a:endParaRPr lang="en-US" sz="100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eaLnBrk="1" hangingPunct="1">
              <a:defRPr sz="1300">
                <a:latin typeface="Arial" charset="0"/>
              </a:defRPr>
            </a:lvl1pPr>
          </a:lstStyle>
          <a:p>
            <a:endParaRPr lang="en-US"/>
          </a:p>
        </p:txBody>
      </p:sp>
      <p:sp>
        <p:nvSpPr>
          <p:cNvPr id="6147" name="Rectangle 3"/>
          <p:cNvSpPr>
            <a:spLocks noGrp="1" noChangeArrowheads="1"/>
          </p:cNvSpPr>
          <p:nvPr>
            <p:ph type="dt" idx="1"/>
          </p:nvPr>
        </p:nvSpPr>
        <p:spPr bwMode="auto">
          <a:xfrm>
            <a:off x="4143587"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eaLnBrk="1" hangingPunct="1">
              <a:defRPr sz="1300">
                <a:latin typeface="Arial" charset="0"/>
              </a:defRPr>
            </a:lvl1pPr>
          </a:lstStyle>
          <a:p>
            <a:r>
              <a:rPr lang="en-US"/>
              <a:t>12/18/2022 pm</a:t>
            </a:r>
          </a:p>
        </p:txBody>
      </p:sp>
      <p:sp>
        <p:nvSpPr>
          <p:cNvPr id="6148"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731520" y="4560570"/>
            <a:ext cx="5852160" cy="432054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0" name="Rectangle 6"/>
          <p:cNvSpPr>
            <a:spLocks noGrp="1" noChangeArrowheads="1"/>
          </p:cNvSpPr>
          <p:nvPr>
            <p:ph type="ftr" sz="quarter" idx="4"/>
          </p:nvPr>
        </p:nvSpPr>
        <p:spPr bwMode="auto">
          <a:xfrm>
            <a:off x="0"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eaLnBrk="1" hangingPunct="1">
              <a:defRPr sz="1300">
                <a:latin typeface="Arial" charset="0"/>
              </a:defRPr>
            </a:lvl1pPr>
          </a:lstStyle>
          <a:p>
            <a:r>
              <a:rPr lang="en-US"/>
              <a:t>Micky Galloway</a:t>
            </a:r>
          </a:p>
        </p:txBody>
      </p:sp>
      <p:sp>
        <p:nvSpPr>
          <p:cNvPr id="6151" name="Rectangle 7"/>
          <p:cNvSpPr>
            <a:spLocks noGrp="1" noChangeArrowheads="1"/>
          </p:cNvSpPr>
          <p:nvPr>
            <p:ph type="sldNum" sz="quarter" idx="5"/>
          </p:nvPr>
        </p:nvSpPr>
        <p:spPr bwMode="auto">
          <a:xfrm>
            <a:off x="4143587"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eaLnBrk="1" hangingPunct="1">
              <a:defRPr sz="1300">
                <a:latin typeface="Arial" charset="0"/>
              </a:defRPr>
            </a:lvl1pPr>
          </a:lstStyle>
          <a:p>
            <a:fld id="{447DF4E3-A890-4A46-9A5B-FE868F023D17}" type="slidenum">
              <a:rPr lang="en-US"/>
              <a:pPr/>
              <a:t>‹#›</a:t>
            </a:fld>
            <a:endParaRPr lang="en-US"/>
          </a:p>
        </p:txBody>
      </p:sp>
    </p:spTree>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DE2997-31F5-460D-BEBA-42DFCC5DD2E9}" type="slidenum">
              <a:rPr lang="en-US"/>
              <a:pPr/>
              <a:t>1</a:t>
            </a:fld>
            <a:endParaRPr 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029FB33D-4B72-8A66-69C2-05E265E59C6F}"/>
              </a:ext>
            </a:extLst>
          </p:cNvPr>
          <p:cNvSpPr>
            <a:spLocks noGrp="1"/>
          </p:cNvSpPr>
          <p:nvPr>
            <p:ph type="dt" idx="1"/>
          </p:nvPr>
        </p:nvSpPr>
        <p:spPr/>
        <p:txBody>
          <a:bodyPr/>
          <a:lstStyle/>
          <a:p>
            <a:r>
              <a:rPr lang="en-US"/>
              <a:t>12/18/2022 pm</a:t>
            </a:r>
          </a:p>
        </p:txBody>
      </p:sp>
      <p:sp>
        <p:nvSpPr>
          <p:cNvPr id="3" name="Footer Placeholder 2">
            <a:extLst>
              <a:ext uri="{FF2B5EF4-FFF2-40B4-BE49-F238E27FC236}">
                <a16:creationId xmlns:a16="http://schemas.microsoft.com/office/drawing/2014/main" id="{AB0FB9C4-1E12-D218-604A-AD42B43E7F20}"/>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825EBD-AE8D-47A5-B090-56CD31CC91C1}" type="slidenum">
              <a:rPr lang="en-US"/>
              <a:pPr/>
              <a:t>11</a:t>
            </a:fld>
            <a:endParaRPr lang="en-US"/>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7F1055F5-7613-C765-81F9-97F210AD711D}"/>
              </a:ext>
            </a:extLst>
          </p:cNvPr>
          <p:cNvSpPr>
            <a:spLocks noGrp="1"/>
          </p:cNvSpPr>
          <p:nvPr>
            <p:ph type="dt" idx="1"/>
          </p:nvPr>
        </p:nvSpPr>
        <p:spPr/>
        <p:txBody>
          <a:bodyPr/>
          <a:lstStyle/>
          <a:p>
            <a:r>
              <a:rPr lang="en-US"/>
              <a:t>12/18/2022 pm</a:t>
            </a:r>
          </a:p>
        </p:txBody>
      </p:sp>
      <p:sp>
        <p:nvSpPr>
          <p:cNvPr id="3" name="Footer Placeholder 2">
            <a:extLst>
              <a:ext uri="{FF2B5EF4-FFF2-40B4-BE49-F238E27FC236}">
                <a16:creationId xmlns:a16="http://schemas.microsoft.com/office/drawing/2014/main" id="{FF285A52-3048-20DF-7FF7-370332B04013}"/>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2E17A1-ABF1-4121-A13B-951C6A59B9CB}" type="slidenum">
              <a:rPr lang="en-US"/>
              <a:pPr/>
              <a:t>12</a:t>
            </a:fld>
            <a:endParaRPr lang="en-US"/>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EFA605A4-DB20-0EFF-9EFD-EADB1FEAC603}"/>
              </a:ext>
            </a:extLst>
          </p:cNvPr>
          <p:cNvSpPr>
            <a:spLocks noGrp="1"/>
          </p:cNvSpPr>
          <p:nvPr>
            <p:ph type="dt" idx="1"/>
          </p:nvPr>
        </p:nvSpPr>
        <p:spPr/>
        <p:txBody>
          <a:bodyPr/>
          <a:lstStyle/>
          <a:p>
            <a:r>
              <a:rPr lang="en-US"/>
              <a:t>12/18/2022 pm</a:t>
            </a:r>
          </a:p>
        </p:txBody>
      </p:sp>
      <p:sp>
        <p:nvSpPr>
          <p:cNvPr id="3" name="Footer Placeholder 2">
            <a:extLst>
              <a:ext uri="{FF2B5EF4-FFF2-40B4-BE49-F238E27FC236}">
                <a16:creationId xmlns:a16="http://schemas.microsoft.com/office/drawing/2014/main" id="{8F51EC5D-DEAF-A878-5636-DFFA41F35E25}"/>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9A03A3-859B-4C62-89FC-138DBE185D50}" type="slidenum">
              <a:rPr lang="en-US"/>
              <a:pPr/>
              <a:t>13</a:t>
            </a:fld>
            <a:endParaRPr lang="en-US"/>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00AB803A-5F7B-0D0D-8CB5-D8F2D8B39EEE}"/>
              </a:ext>
            </a:extLst>
          </p:cNvPr>
          <p:cNvSpPr>
            <a:spLocks noGrp="1"/>
          </p:cNvSpPr>
          <p:nvPr>
            <p:ph type="dt" idx="1"/>
          </p:nvPr>
        </p:nvSpPr>
        <p:spPr/>
        <p:txBody>
          <a:bodyPr/>
          <a:lstStyle/>
          <a:p>
            <a:r>
              <a:rPr lang="en-US"/>
              <a:t>12/18/2022 pm</a:t>
            </a:r>
          </a:p>
        </p:txBody>
      </p:sp>
      <p:sp>
        <p:nvSpPr>
          <p:cNvPr id="3" name="Footer Placeholder 2">
            <a:extLst>
              <a:ext uri="{FF2B5EF4-FFF2-40B4-BE49-F238E27FC236}">
                <a16:creationId xmlns:a16="http://schemas.microsoft.com/office/drawing/2014/main" id="{10A41E74-1880-3E41-1BB8-736C7202EFBE}"/>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537971-4095-42A0-B35A-E5352EF3D752}" type="slidenum">
              <a:rPr lang="en-US"/>
              <a:pPr/>
              <a:t>14</a:t>
            </a:fld>
            <a:endParaRPr lang="en-US"/>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AA3F8793-5CCE-7252-4B01-6DC33064A461}"/>
              </a:ext>
            </a:extLst>
          </p:cNvPr>
          <p:cNvSpPr>
            <a:spLocks noGrp="1"/>
          </p:cNvSpPr>
          <p:nvPr>
            <p:ph type="dt" idx="1"/>
          </p:nvPr>
        </p:nvSpPr>
        <p:spPr/>
        <p:txBody>
          <a:bodyPr/>
          <a:lstStyle/>
          <a:p>
            <a:r>
              <a:rPr lang="en-US"/>
              <a:t>12/18/2022 pm</a:t>
            </a:r>
          </a:p>
        </p:txBody>
      </p:sp>
      <p:sp>
        <p:nvSpPr>
          <p:cNvPr id="3" name="Footer Placeholder 2">
            <a:extLst>
              <a:ext uri="{FF2B5EF4-FFF2-40B4-BE49-F238E27FC236}">
                <a16:creationId xmlns:a16="http://schemas.microsoft.com/office/drawing/2014/main" id="{83B311A9-F51E-A4E2-F4E4-C2B9F8ADB498}"/>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32BC2C-CA63-4C13-A2F5-7C64DBAB8D06}" type="slidenum">
              <a:rPr lang="en-US"/>
              <a:pPr/>
              <a:t>15</a:t>
            </a:fld>
            <a:endParaRPr lang="en-US"/>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182878BE-1D8C-DB58-E32B-EE75781718D0}"/>
              </a:ext>
            </a:extLst>
          </p:cNvPr>
          <p:cNvSpPr>
            <a:spLocks noGrp="1"/>
          </p:cNvSpPr>
          <p:nvPr>
            <p:ph type="dt" idx="1"/>
          </p:nvPr>
        </p:nvSpPr>
        <p:spPr/>
        <p:txBody>
          <a:bodyPr/>
          <a:lstStyle/>
          <a:p>
            <a:r>
              <a:rPr lang="en-US"/>
              <a:t>12/18/2022 pm</a:t>
            </a:r>
          </a:p>
        </p:txBody>
      </p:sp>
      <p:sp>
        <p:nvSpPr>
          <p:cNvPr id="3" name="Footer Placeholder 2">
            <a:extLst>
              <a:ext uri="{FF2B5EF4-FFF2-40B4-BE49-F238E27FC236}">
                <a16:creationId xmlns:a16="http://schemas.microsoft.com/office/drawing/2014/main" id="{798AC960-0353-20B8-6547-7B8B0761C6B0}"/>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AA2123-EE18-4C72-89A2-6BB48661F5CC}" type="slidenum">
              <a:rPr lang="en-US"/>
              <a:pPr/>
              <a:t>16</a:t>
            </a:fld>
            <a:endParaRPr lang="en-US"/>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CE782F5C-4DD5-9205-6499-0326BB5D0839}"/>
              </a:ext>
            </a:extLst>
          </p:cNvPr>
          <p:cNvSpPr>
            <a:spLocks noGrp="1"/>
          </p:cNvSpPr>
          <p:nvPr>
            <p:ph type="dt" idx="1"/>
          </p:nvPr>
        </p:nvSpPr>
        <p:spPr/>
        <p:txBody>
          <a:bodyPr/>
          <a:lstStyle/>
          <a:p>
            <a:r>
              <a:rPr lang="en-US"/>
              <a:t>12/18/2022 pm</a:t>
            </a:r>
          </a:p>
        </p:txBody>
      </p:sp>
      <p:sp>
        <p:nvSpPr>
          <p:cNvPr id="3" name="Footer Placeholder 2">
            <a:extLst>
              <a:ext uri="{FF2B5EF4-FFF2-40B4-BE49-F238E27FC236}">
                <a16:creationId xmlns:a16="http://schemas.microsoft.com/office/drawing/2014/main" id="{50BC2EA8-872E-B1AE-A5D5-D3204F68B64C}"/>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A90BCC-4AB2-4E33-A834-28BAB0DDF3C1}" type="slidenum">
              <a:rPr lang="en-US"/>
              <a:pPr/>
              <a:t>3</a:t>
            </a:fld>
            <a:endParaRPr 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1D58E5B2-F541-710A-10EA-E5AAAB8B0216}"/>
              </a:ext>
            </a:extLst>
          </p:cNvPr>
          <p:cNvSpPr>
            <a:spLocks noGrp="1"/>
          </p:cNvSpPr>
          <p:nvPr>
            <p:ph type="dt" idx="1"/>
          </p:nvPr>
        </p:nvSpPr>
        <p:spPr/>
        <p:txBody>
          <a:bodyPr/>
          <a:lstStyle/>
          <a:p>
            <a:r>
              <a:rPr lang="en-US"/>
              <a:t>12/18/2022 pm</a:t>
            </a:r>
          </a:p>
        </p:txBody>
      </p:sp>
      <p:sp>
        <p:nvSpPr>
          <p:cNvPr id="3" name="Footer Placeholder 2">
            <a:extLst>
              <a:ext uri="{FF2B5EF4-FFF2-40B4-BE49-F238E27FC236}">
                <a16:creationId xmlns:a16="http://schemas.microsoft.com/office/drawing/2014/main" id="{057AEE44-DEDB-D34C-7A5A-89FFBB2D0C79}"/>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0F8B39-F9A2-4B66-B5F9-4D134F636BFC}" type="slidenum">
              <a:rPr lang="en-US"/>
              <a:pPr/>
              <a:t>4</a:t>
            </a:fld>
            <a:endParaRPr lang="en-US"/>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05B25724-EE0B-5247-EA6C-45633FA0AA08}"/>
              </a:ext>
            </a:extLst>
          </p:cNvPr>
          <p:cNvSpPr>
            <a:spLocks noGrp="1"/>
          </p:cNvSpPr>
          <p:nvPr>
            <p:ph type="dt" idx="1"/>
          </p:nvPr>
        </p:nvSpPr>
        <p:spPr/>
        <p:txBody>
          <a:bodyPr/>
          <a:lstStyle/>
          <a:p>
            <a:r>
              <a:rPr lang="en-US"/>
              <a:t>12/18/2022 pm</a:t>
            </a:r>
          </a:p>
        </p:txBody>
      </p:sp>
      <p:sp>
        <p:nvSpPr>
          <p:cNvPr id="3" name="Footer Placeholder 2">
            <a:extLst>
              <a:ext uri="{FF2B5EF4-FFF2-40B4-BE49-F238E27FC236}">
                <a16:creationId xmlns:a16="http://schemas.microsoft.com/office/drawing/2014/main" id="{BF640432-D9B6-9A04-D44C-16F605365D38}"/>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1C623A-0F4C-400A-B566-E74FF4E448D4}" type="slidenum">
              <a:rPr lang="en-US"/>
              <a:pPr/>
              <a:t>5</a:t>
            </a:fld>
            <a:endParaRPr lang="en-US"/>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E9AA187A-C838-1E83-CB5C-59C79DEE93AB}"/>
              </a:ext>
            </a:extLst>
          </p:cNvPr>
          <p:cNvSpPr>
            <a:spLocks noGrp="1"/>
          </p:cNvSpPr>
          <p:nvPr>
            <p:ph type="dt" idx="1"/>
          </p:nvPr>
        </p:nvSpPr>
        <p:spPr/>
        <p:txBody>
          <a:bodyPr/>
          <a:lstStyle/>
          <a:p>
            <a:r>
              <a:rPr lang="en-US"/>
              <a:t>12/18/2022 pm</a:t>
            </a:r>
          </a:p>
        </p:txBody>
      </p:sp>
      <p:sp>
        <p:nvSpPr>
          <p:cNvPr id="3" name="Footer Placeholder 2">
            <a:extLst>
              <a:ext uri="{FF2B5EF4-FFF2-40B4-BE49-F238E27FC236}">
                <a16:creationId xmlns:a16="http://schemas.microsoft.com/office/drawing/2014/main" id="{DC241707-AE57-AA05-F07F-222ECAE60F9A}"/>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EBE3BE-6435-49A6-92C5-48873F60E601}" type="slidenum">
              <a:rPr lang="en-US"/>
              <a:pPr/>
              <a:t>6</a:t>
            </a:fld>
            <a:endParaRPr lang="en-US"/>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D43E266E-778D-67CE-AB5D-87D1721E31EC}"/>
              </a:ext>
            </a:extLst>
          </p:cNvPr>
          <p:cNvSpPr>
            <a:spLocks noGrp="1"/>
          </p:cNvSpPr>
          <p:nvPr>
            <p:ph type="dt" idx="1"/>
          </p:nvPr>
        </p:nvSpPr>
        <p:spPr/>
        <p:txBody>
          <a:bodyPr/>
          <a:lstStyle/>
          <a:p>
            <a:r>
              <a:rPr lang="en-US"/>
              <a:t>12/18/2022 pm</a:t>
            </a:r>
          </a:p>
        </p:txBody>
      </p:sp>
      <p:sp>
        <p:nvSpPr>
          <p:cNvPr id="3" name="Footer Placeholder 2">
            <a:extLst>
              <a:ext uri="{FF2B5EF4-FFF2-40B4-BE49-F238E27FC236}">
                <a16:creationId xmlns:a16="http://schemas.microsoft.com/office/drawing/2014/main" id="{E56667BD-CE66-D244-1A42-F713E44CCD8B}"/>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A061FC-B961-467F-B464-F6209009FA7B}" type="slidenum">
              <a:rPr lang="en-US"/>
              <a:pPr/>
              <a:t>7</a:t>
            </a:fld>
            <a:endParaRPr lang="en-US"/>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88536F00-F56C-EFDE-CE89-36AF1688634D}"/>
              </a:ext>
            </a:extLst>
          </p:cNvPr>
          <p:cNvSpPr>
            <a:spLocks noGrp="1"/>
          </p:cNvSpPr>
          <p:nvPr>
            <p:ph type="dt" idx="1"/>
          </p:nvPr>
        </p:nvSpPr>
        <p:spPr/>
        <p:txBody>
          <a:bodyPr/>
          <a:lstStyle/>
          <a:p>
            <a:r>
              <a:rPr lang="en-US"/>
              <a:t>12/18/2022 pm</a:t>
            </a:r>
          </a:p>
        </p:txBody>
      </p:sp>
      <p:sp>
        <p:nvSpPr>
          <p:cNvPr id="3" name="Footer Placeholder 2">
            <a:extLst>
              <a:ext uri="{FF2B5EF4-FFF2-40B4-BE49-F238E27FC236}">
                <a16:creationId xmlns:a16="http://schemas.microsoft.com/office/drawing/2014/main" id="{80EF85E0-9FDC-80DC-AE37-1EB6F5A835A9}"/>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B3E30A-66E8-408D-80FE-2AD730A28961}" type="slidenum">
              <a:rPr lang="en-US"/>
              <a:pPr/>
              <a:t>8</a:t>
            </a:fld>
            <a:endParaRPr lang="en-US"/>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0C740A0B-8D66-C8A6-0327-280408F0B655}"/>
              </a:ext>
            </a:extLst>
          </p:cNvPr>
          <p:cNvSpPr>
            <a:spLocks noGrp="1"/>
          </p:cNvSpPr>
          <p:nvPr>
            <p:ph type="dt" idx="1"/>
          </p:nvPr>
        </p:nvSpPr>
        <p:spPr/>
        <p:txBody>
          <a:bodyPr/>
          <a:lstStyle/>
          <a:p>
            <a:r>
              <a:rPr lang="en-US"/>
              <a:t>12/18/2022 pm</a:t>
            </a:r>
          </a:p>
        </p:txBody>
      </p:sp>
      <p:sp>
        <p:nvSpPr>
          <p:cNvPr id="3" name="Footer Placeholder 2">
            <a:extLst>
              <a:ext uri="{FF2B5EF4-FFF2-40B4-BE49-F238E27FC236}">
                <a16:creationId xmlns:a16="http://schemas.microsoft.com/office/drawing/2014/main" id="{3B5D0D34-80EB-2807-75AF-97F8A5A281CC}"/>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7236E1-3906-4CCD-A588-60BDA4341E9F}" type="slidenum">
              <a:rPr lang="en-US"/>
              <a:pPr/>
              <a:t>9</a:t>
            </a:fld>
            <a:endParaRPr lang="en-US"/>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AF4BA209-FBAA-DFFF-B50E-ACB5E6123B39}"/>
              </a:ext>
            </a:extLst>
          </p:cNvPr>
          <p:cNvSpPr>
            <a:spLocks noGrp="1"/>
          </p:cNvSpPr>
          <p:nvPr>
            <p:ph type="dt" idx="1"/>
          </p:nvPr>
        </p:nvSpPr>
        <p:spPr/>
        <p:txBody>
          <a:bodyPr/>
          <a:lstStyle/>
          <a:p>
            <a:r>
              <a:rPr lang="en-US"/>
              <a:t>12/18/2022 pm</a:t>
            </a:r>
          </a:p>
        </p:txBody>
      </p:sp>
      <p:sp>
        <p:nvSpPr>
          <p:cNvPr id="3" name="Footer Placeholder 2">
            <a:extLst>
              <a:ext uri="{FF2B5EF4-FFF2-40B4-BE49-F238E27FC236}">
                <a16:creationId xmlns:a16="http://schemas.microsoft.com/office/drawing/2014/main" id="{897F4BF4-5C08-FFC9-A955-F1A69F45DD25}"/>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54D696-B5D0-46A6-9A15-FE6658BFEA02}" type="slidenum">
              <a:rPr lang="en-US"/>
              <a:pPr/>
              <a:t>10</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838A370D-329C-999F-FAE7-9328C5177B4E}"/>
              </a:ext>
            </a:extLst>
          </p:cNvPr>
          <p:cNvSpPr>
            <a:spLocks noGrp="1"/>
          </p:cNvSpPr>
          <p:nvPr>
            <p:ph type="dt" idx="1"/>
          </p:nvPr>
        </p:nvSpPr>
        <p:spPr/>
        <p:txBody>
          <a:bodyPr/>
          <a:lstStyle/>
          <a:p>
            <a:r>
              <a:rPr lang="en-US"/>
              <a:t>12/18/2022 pm</a:t>
            </a:r>
          </a:p>
        </p:txBody>
      </p:sp>
      <p:sp>
        <p:nvSpPr>
          <p:cNvPr id="3" name="Footer Placeholder 2">
            <a:extLst>
              <a:ext uri="{FF2B5EF4-FFF2-40B4-BE49-F238E27FC236}">
                <a16:creationId xmlns:a16="http://schemas.microsoft.com/office/drawing/2014/main" id="{55A2B647-C502-4102-AD1C-29594C1F3883}"/>
              </a:ext>
            </a:extLst>
          </p:cNvPr>
          <p:cNvSpPr>
            <a:spLocks noGrp="1"/>
          </p:cNvSpPr>
          <p:nvPr>
            <p:ph type="ftr" sz="quarter" idx="4"/>
          </p:nvPr>
        </p:nvSpPr>
        <p:spPr/>
        <p:txBody>
          <a:bodyPr/>
          <a:lstStyle/>
          <a:p>
            <a:r>
              <a:rPr lang="en-US"/>
              <a:t>Micky Galloway</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3222625" y="304800"/>
            <a:ext cx="11909425" cy="4724400"/>
            <a:chOff x="-2030" y="192"/>
            <a:chExt cx="7502" cy="2976"/>
          </a:xfrm>
        </p:grpSpPr>
        <p:sp>
          <p:nvSpPr>
            <p:cNvPr id="9219"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pPr fontAlgn="base">
                <a:spcBef>
                  <a:spcPct val="0"/>
                </a:spcBef>
                <a:spcAft>
                  <a:spcPct val="0"/>
                </a:spcAft>
              </a:pPr>
              <a:endParaRPr lang="en-US" sz="1800">
                <a:solidFill>
                  <a:srgbClr val="000000"/>
                </a:solidFill>
              </a:endParaRPr>
            </a:p>
          </p:txBody>
        </p:sp>
        <p:sp>
          <p:nvSpPr>
            <p:cNvPr id="9220"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9221"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pPr fontAlgn="base">
                <a:spcBef>
                  <a:spcPct val="0"/>
                </a:spcBef>
                <a:spcAft>
                  <a:spcPct val="0"/>
                </a:spcAft>
              </a:pPr>
              <a:endParaRPr lang="en-US" sz="1800">
                <a:solidFill>
                  <a:srgbClr val="000000"/>
                </a:solidFill>
                <a:latin typeface="Arial" charset="0"/>
              </a:endParaRPr>
            </a:p>
          </p:txBody>
        </p:sp>
      </p:grpSp>
      <p:sp>
        <p:nvSpPr>
          <p:cNvPr id="9222" name="Rectangle 6"/>
          <p:cNvSpPr>
            <a:spLocks noGrp="1" noChangeArrowheads="1"/>
          </p:cNvSpPr>
          <p:nvPr>
            <p:ph type="ctrTitle"/>
          </p:nvPr>
        </p:nvSpPr>
        <p:spPr>
          <a:xfrm>
            <a:off x="1443038" y="985840"/>
            <a:ext cx="7239000" cy="1444625"/>
          </a:xfrm>
        </p:spPr>
        <p:txBody>
          <a:bodyPr/>
          <a:lstStyle>
            <a:lvl1pPr>
              <a:defRPr sz="4000"/>
            </a:lvl1pPr>
          </a:lstStyle>
          <a:p>
            <a:r>
              <a:rPr lang="en-US"/>
              <a:t>Click to edit Master title style</a:t>
            </a:r>
          </a:p>
        </p:txBody>
      </p:sp>
      <p:sp>
        <p:nvSpPr>
          <p:cNvPr id="9223"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en-US"/>
              <a:t>Click to edit Master subtitle style</a:t>
            </a:r>
          </a:p>
        </p:txBody>
      </p:sp>
      <p:sp>
        <p:nvSpPr>
          <p:cNvPr id="9224" name="Rectangle 8"/>
          <p:cNvSpPr>
            <a:spLocks noGrp="1" noChangeArrowheads="1"/>
          </p:cNvSpPr>
          <p:nvPr>
            <p:ph type="dt" sz="half" idx="2"/>
          </p:nvPr>
        </p:nvSpPr>
        <p:spPr/>
        <p:txBody>
          <a:bodyPr/>
          <a:lstStyle>
            <a:lvl1pPr>
              <a:defRPr/>
            </a:lvl1pPr>
          </a:lstStyle>
          <a:p>
            <a:endParaRPr lang="en-US"/>
          </a:p>
        </p:txBody>
      </p:sp>
      <p:sp>
        <p:nvSpPr>
          <p:cNvPr id="9225" name="Rectangle 9"/>
          <p:cNvSpPr>
            <a:spLocks noGrp="1" noChangeArrowheads="1"/>
          </p:cNvSpPr>
          <p:nvPr>
            <p:ph type="ftr" sz="quarter" idx="3"/>
          </p:nvPr>
        </p:nvSpPr>
        <p:spPr/>
        <p:txBody>
          <a:bodyPr/>
          <a:lstStyle>
            <a:lvl1pPr>
              <a:defRPr/>
            </a:lvl1pPr>
          </a:lstStyle>
          <a:p>
            <a:endParaRPr lang="en-US"/>
          </a:p>
        </p:txBody>
      </p:sp>
      <p:sp>
        <p:nvSpPr>
          <p:cNvPr id="9226" name="Rectangle 10"/>
          <p:cNvSpPr>
            <a:spLocks noGrp="1" noChangeArrowheads="1"/>
          </p:cNvSpPr>
          <p:nvPr>
            <p:ph type="sldNum" sz="quarter" idx="4"/>
          </p:nvPr>
        </p:nvSpPr>
        <p:spPr/>
        <p:txBody>
          <a:bodyPr/>
          <a:lstStyle>
            <a:lvl1pPr>
              <a:defRPr/>
            </a:lvl1pPr>
          </a:lstStyle>
          <a:p>
            <a:fld id="{65EEE44F-1128-440A-9EFF-76F97740B875}" type="slidenum">
              <a:rPr lang="en-US" smtClean="0"/>
              <a:pPr/>
              <a:t>‹#›</a:t>
            </a:fld>
            <a:endParaRPr lang="en-US"/>
          </a:p>
        </p:txBody>
      </p:sp>
    </p:spTree>
    <p:extLst>
      <p:ext uri="{BB962C8B-B14F-4D97-AF65-F5344CB8AC3E}">
        <p14:creationId xmlns:p14="http://schemas.microsoft.com/office/powerpoint/2010/main" val="3009728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14F32CD-BA89-4BDD-B12D-F765E0B6B5EB}" type="slidenum">
              <a:rPr lang="en-US" smtClean="0"/>
              <a:pPr/>
              <a:t>‹#›</a:t>
            </a:fld>
            <a:endParaRPr lang="en-US"/>
          </a:p>
        </p:txBody>
      </p:sp>
    </p:spTree>
    <p:extLst>
      <p:ext uri="{BB962C8B-B14F-4D97-AF65-F5344CB8AC3E}">
        <p14:creationId xmlns:p14="http://schemas.microsoft.com/office/powerpoint/2010/main" val="532689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48938E6-11E7-49D7-90BB-BC31EAFFD2F1}" type="slidenum">
              <a:rPr lang="en-US" smtClean="0"/>
              <a:pPr/>
              <a:t>‹#›</a:t>
            </a:fld>
            <a:endParaRPr lang="en-US"/>
          </a:p>
        </p:txBody>
      </p:sp>
    </p:spTree>
    <p:extLst>
      <p:ext uri="{BB962C8B-B14F-4D97-AF65-F5344CB8AC3E}">
        <p14:creationId xmlns:p14="http://schemas.microsoft.com/office/powerpoint/2010/main" val="3070188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E8A25F2-162D-4B71-846C-555AEF9CC5C8}" type="slidenum">
              <a:rPr lang="en-US" smtClean="0"/>
              <a:pPr/>
              <a:t>‹#›</a:t>
            </a:fld>
            <a:endParaRPr lang="en-US"/>
          </a:p>
        </p:txBody>
      </p:sp>
    </p:spTree>
    <p:extLst>
      <p:ext uri="{BB962C8B-B14F-4D97-AF65-F5344CB8AC3E}">
        <p14:creationId xmlns:p14="http://schemas.microsoft.com/office/powerpoint/2010/main" val="120601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C3C5C08-1D1E-40CB-847F-AE54AB932EA1}" type="slidenum">
              <a:rPr lang="en-US" smtClean="0"/>
              <a:pPr/>
              <a:t>‹#›</a:t>
            </a:fld>
            <a:endParaRPr lang="en-US"/>
          </a:p>
        </p:txBody>
      </p:sp>
    </p:spTree>
    <p:extLst>
      <p:ext uri="{BB962C8B-B14F-4D97-AF65-F5344CB8AC3E}">
        <p14:creationId xmlns:p14="http://schemas.microsoft.com/office/powerpoint/2010/main" val="349194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70014"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BA1968A-3366-4EB7-B78D-BADA69013507}" type="slidenum">
              <a:rPr lang="en-US" smtClean="0"/>
              <a:pPr/>
              <a:t>‹#›</a:t>
            </a:fld>
            <a:endParaRPr lang="en-US"/>
          </a:p>
        </p:txBody>
      </p:sp>
    </p:spTree>
    <p:extLst>
      <p:ext uri="{BB962C8B-B14F-4D97-AF65-F5344CB8AC3E}">
        <p14:creationId xmlns:p14="http://schemas.microsoft.com/office/powerpoint/2010/main" val="4022147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FB786F68-5894-4B30-8C13-3C7F92BC51E6}" type="slidenum">
              <a:rPr lang="en-US" smtClean="0"/>
              <a:pPr/>
              <a:t>‹#›</a:t>
            </a:fld>
            <a:endParaRPr lang="en-US"/>
          </a:p>
        </p:txBody>
      </p:sp>
    </p:spTree>
    <p:extLst>
      <p:ext uri="{BB962C8B-B14F-4D97-AF65-F5344CB8AC3E}">
        <p14:creationId xmlns:p14="http://schemas.microsoft.com/office/powerpoint/2010/main" val="11296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A1B2643-4396-497C-9EF1-04C7324F5FB8}" type="slidenum">
              <a:rPr lang="en-US" smtClean="0"/>
              <a:pPr/>
              <a:t>‹#›</a:t>
            </a:fld>
            <a:endParaRPr lang="en-US"/>
          </a:p>
        </p:txBody>
      </p:sp>
    </p:spTree>
    <p:extLst>
      <p:ext uri="{BB962C8B-B14F-4D97-AF65-F5344CB8AC3E}">
        <p14:creationId xmlns:p14="http://schemas.microsoft.com/office/powerpoint/2010/main" val="4211393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8A30653-D0E0-443E-ACB5-EAADD119196E}" type="slidenum">
              <a:rPr lang="en-US" smtClean="0"/>
              <a:pPr/>
              <a:t>‹#›</a:t>
            </a:fld>
            <a:endParaRPr lang="en-US"/>
          </a:p>
        </p:txBody>
      </p:sp>
    </p:spTree>
    <p:extLst>
      <p:ext uri="{BB962C8B-B14F-4D97-AF65-F5344CB8AC3E}">
        <p14:creationId xmlns:p14="http://schemas.microsoft.com/office/powerpoint/2010/main" val="3595040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5D950E7-7947-440F-8103-1A2CC8819334}" type="slidenum">
              <a:rPr lang="en-US" smtClean="0"/>
              <a:pPr/>
              <a:t>‹#›</a:t>
            </a:fld>
            <a:endParaRPr lang="en-US"/>
          </a:p>
        </p:txBody>
      </p:sp>
    </p:spTree>
    <p:extLst>
      <p:ext uri="{BB962C8B-B14F-4D97-AF65-F5344CB8AC3E}">
        <p14:creationId xmlns:p14="http://schemas.microsoft.com/office/powerpoint/2010/main" val="2296486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6FBD076-77F7-460F-ADF7-CC20BBABD4E4}" type="slidenum">
              <a:rPr lang="en-US" smtClean="0"/>
              <a:pPr/>
              <a:t>‹#›</a:t>
            </a:fld>
            <a:endParaRPr lang="en-US"/>
          </a:p>
        </p:txBody>
      </p:sp>
    </p:spTree>
    <p:extLst>
      <p:ext uri="{BB962C8B-B14F-4D97-AF65-F5344CB8AC3E}">
        <p14:creationId xmlns:p14="http://schemas.microsoft.com/office/powerpoint/2010/main" val="1436509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3238500" y="0"/>
            <a:ext cx="11925300" cy="3810000"/>
            <a:chOff x="-2040" y="0"/>
            <a:chExt cx="7512" cy="2400"/>
          </a:xfrm>
        </p:grpSpPr>
        <p:sp>
          <p:nvSpPr>
            <p:cNvPr id="8195"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8196"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pPr fontAlgn="base">
                <a:spcBef>
                  <a:spcPct val="0"/>
                </a:spcBef>
                <a:spcAft>
                  <a:spcPct val="0"/>
                </a:spcAft>
              </a:pPr>
              <a:endParaRPr lang="en-US" sz="1800">
                <a:solidFill>
                  <a:srgbClr val="000000"/>
                </a:solidFill>
                <a:latin typeface="Arial" charset="0"/>
              </a:endParaRPr>
            </a:p>
          </p:txBody>
        </p:sp>
        <p:sp>
          <p:nvSpPr>
            <p:cNvPr id="8197"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pPr fontAlgn="base">
                <a:spcBef>
                  <a:spcPct val="0"/>
                </a:spcBef>
                <a:spcAft>
                  <a:spcPct val="0"/>
                </a:spcAft>
              </a:pPr>
              <a:endParaRPr lang="en-US" sz="1800">
                <a:solidFill>
                  <a:srgbClr val="000000"/>
                </a:solidFill>
              </a:endParaRPr>
            </a:p>
          </p:txBody>
        </p:sp>
      </p:grpSp>
      <p:sp>
        <p:nvSpPr>
          <p:cNvPr id="8198" name="Rectangle 6"/>
          <p:cNvSpPr>
            <a:spLocks noGrp="1" noChangeArrowheads="1"/>
          </p:cNvSpPr>
          <p:nvPr>
            <p:ph type="title"/>
          </p:nvPr>
        </p:nvSpPr>
        <p:spPr bwMode="auto">
          <a:xfrm>
            <a:off x="1370014" y="301625"/>
            <a:ext cx="7313612"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8199" name="Rectangle 7"/>
          <p:cNvSpPr>
            <a:spLocks noGrp="1" noChangeArrowheads="1"/>
          </p:cNvSpPr>
          <p:nvPr>
            <p:ph type="body" idx="1"/>
          </p:nvPr>
        </p:nvSpPr>
        <p:spPr bwMode="auto">
          <a:xfrm>
            <a:off x="1370014" y="1827213"/>
            <a:ext cx="7313612"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200"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8201"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endParaRPr lang="en-US"/>
          </a:p>
        </p:txBody>
      </p:sp>
      <p:sp>
        <p:nvSpPr>
          <p:cNvPr id="8202"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7078785-8AB4-48CD-82DE-862994A35074}" type="slidenum">
              <a:rPr lang="en-US" smtClean="0"/>
              <a:pPr/>
              <a:t>‹#›</a:t>
            </a:fld>
            <a:endParaRPr lang="en-US"/>
          </a:p>
        </p:txBody>
      </p:sp>
    </p:spTree>
    <p:extLst>
      <p:ext uri="{BB962C8B-B14F-4D97-AF65-F5344CB8AC3E}">
        <p14:creationId xmlns:p14="http://schemas.microsoft.com/office/powerpoint/2010/main" val="178633775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hf hdr="0" ftr="0" dt="0"/>
  <p:txStyles>
    <p:titleStyle>
      <a:lvl1pPr algn="l" rtl="0" eaLnBrk="1" fontAlgn="base" hangingPunct="1">
        <a:spcBef>
          <a:spcPct val="0"/>
        </a:spcBef>
        <a:spcAft>
          <a:spcPct val="0"/>
        </a:spcAft>
        <a:defRPr sz="3600">
          <a:solidFill>
            <a:schemeClr val="tx2"/>
          </a:solidFill>
          <a:latin typeface="+mj-lt"/>
          <a:ea typeface="+mj-ea"/>
          <a:cs typeface="+mj-cs"/>
        </a:defRPr>
      </a:lvl1pPr>
      <a:lvl2pPr algn="l" rtl="0" eaLnBrk="1" fontAlgn="base" hangingPunct="1">
        <a:spcBef>
          <a:spcPct val="0"/>
        </a:spcBef>
        <a:spcAft>
          <a:spcPct val="0"/>
        </a:spcAft>
        <a:defRPr sz="3600">
          <a:solidFill>
            <a:schemeClr val="tx2"/>
          </a:solidFill>
          <a:latin typeface="Arial" charset="0"/>
          <a:cs typeface="Arial" charset="0"/>
        </a:defRPr>
      </a:lvl2pPr>
      <a:lvl3pPr algn="l" rtl="0" eaLnBrk="1" fontAlgn="base" hangingPunct="1">
        <a:spcBef>
          <a:spcPct val="0"/>
        </a:spcBef>
        <a:spcAft>
          <a:spcPct val="0"/>
        </a:spcAft>
        <a:defRPr sz="3600">
          <a:solidFill>
            <a:schemeClr val="tx2"/>
          </a:solidFill>
          <a:latin typeface="Arial" charset="0"/>
          <a:cs typeface="Arial" charset="0"/>
        </a:defRPr>
      </a:lvl3pPr>
      <a:lvl4pPr algn="l" rtl="0" eaLnBrk="1" fontAlgn="base" hangingPunct="1">
        <a:spcBef>
          <a:spcPct val="0"/>
        </a:spcBef>
        <a:spcAft>
          <a:spcPct val="0"/>
        </a:spcAft>
        <a:defRPr sz="3600">
          <a:solidFill>
            <a:schemeClr val="tx2"/>
          </a:solidFill>
          <a:latin typeface="Arial" charset="0"/>
          <a:cs typeface="Arial" charset="0"/>
        </a:defRPr>
      </a:lvl4pPr>
      <a:lvl5pPr algn="l" rtl="0" eaLnBrk="1" fontAlgn="base" hangingPunct="1">
        <a:spcBef>
          <a:spcPct val="0"/>
        </a:spcBef>
        <a:spcAft>
          <a:spcPct val="0"/>
        </a:spcAft>
        <a:defRPr sz="3600">
          <a:solidFill>
            <a:schemeClr val="tx2"/>
          </a:solidFill>
          <a:latin typeface="Arial" charset="0"/>
          <a:cs typeface="Arial" charset="0"/>
        </a:defRPr>
      </a:lvl5pPr>
      <a:lvl6pPr marL="457200" algn="l" rtl="0" eaLnBrk="1" fontAlgn="base" hangingPunct="1">
        <a:spcBef>
          <a:spcPct val="0"/>
        </a:spcBef>
        <a:spcAft>
          <a:spcPct val="0"/>
        </a:spcAft>
        <a:defRPr sz="3600">
          <a:solidFill>
            <a:schemeClr val="tx2"/>
          </a:solidFill>
          <a:latin typeface="Arial" charset="0"/>
          <a:cs typeface="Arial" charset="0"/>
        </a:defRPr>
      </a:lvl6pPr>
      <a:lvl7pPr marL="914400" algn="l" rtl="0" eaLnBrk="1" fontAlgn="base" hangingPunct="1">
        <a:spcBef>
          <a:spcPct val="0"/>
        </a:spcBef>
        <a:spcAft>
          <a:spcPct val="0"/>
        </a:spcAft>
        <a:defRPr sz="3600">
          <a:solidFill>
            <a:schemeClr val="tx2"/>
          </a:solidFill>
          <a:latin typeface="Arial" charset="0"/>
          <a:cs typeface="Arial" charset="0"/>
        </a:defRPr>
      </a:lvl7pPr>
      <a:lvl8pPr marL="1371600" algn="l" rtl="0" eaLnBrk="1" fontAlgn="base" hangingPunct="1">
        <a:spcBef>
          <a:spcPct val="0"/>
        </a:spcBef>
        <a:spcAft>
          <a:spcPct val="0"/>
        </a:spcAft>
        <a:defRPr sz="3600">
          <a:solidFill>
            <a:schemeClr val="tx2"/>
          </a:solidFill>
          <a:latin typeface="Arial" charset="0"/>
          <a:cs typeface="Arial" charset="0"/>
        </a:defRPr>
      </a:lvl8pPr>
      <a:lvl9pPr marL="1828800" algn="l" rtl="0" eaLnBrk="1" fontAlgn="base" hangingPunct="1">
        <a:spcBef>
          <a:spcPct val="0"/>
        </a:spcBef>
        <a:spcAft>
          <a:spcPct val="0"/>
        </a:spcAft>
        <a:defRPr sz="36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2"/>
        </a:buClr>
        <a:buSzPct val="70000"/>
        <a:buFont typeface="Wingdings" pitchFamily="2" charset="2"/>
        <a:buChar char="l"/>
        <a:defRPr sz="2500">
          <a:solidFill>
            <a:schemeClr val="tx1"/>
          </a:solidFill>
          <a:latin typeface="+mn-lt"/>
          <a:cs typeface="+mn-cs"/>
        </a:defRPr>
      </a:lvl2pPr>
      <a:lvl3pPr marL="1143000" indent="-228600" algn="l" rtl="0" eaLnBrk="1" fontAlgn="base" hangingPunct="1">
        <a:spcBef>
          <a:spcPct val="20000"/>
        </a:spcBef>
        <a:spcAft>
          <a:spcPct val="0"/>
        </a:spcAft>
        <a:buClr>
          <a:schemeClr val="tx2"/>
        </a:buClr>
        <a:buSzPct val="65000"/>
        <a:buFont typeface="Wingdings" pitchFamily="2" charset="2"/>
        <a:buChar char="¡"/>
        <a:defRPr sz="2200">
          <a:solidFill>
            <a:schemeClr val="tx1"/>
          </a:solidFill>
          <a:latin typeface="+mn-lt"/>
          <a:cs typeface="+mn-cs"/>
        </a:defRPr>
      </a:lvl3pPr>
      <a:lvl4pPr marL="1600200" indent="-228600" algn="l" rtl="0" eaLnBrk="1" fontAlgn="base" hangingPunct="1">
        <a:spcBef>
          <a:spcPct val="20000"/>
        </a:spcBef>
        <a:spcAft>
          <a:spcPct val="0"/>
        </a:spcAft>
        <a:buClr>
          <a:schemeClr val="accent2"/>
        </a:buClr>
        <a:buSzPct val="70000"/>
        <a:buFont typeface="Wingdings" pitchFamily="2" charset="2"/>
        <a:buChar char="l"/>
        <a:defRPr sz="1900">
          <a:solidFill>
            <a:schemeClr val="tx1"/>
          </a:solidFill>
          <a:latin typeface="+mn-lt"/>
          <a:cs typeface="+mn-cs"/>
        </a:defRPr>
      </a:lvl4pPr>
      <a:lvl5pPr marL="20574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5pPr>
      <a:lvl6pPr marL="25146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6pPr>
      <a:lvl7pPr marL="29718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7pPr>
      <a:lvl8pPr marL="34290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8pPr>
      <a:lvl9pPr marL="38862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100138" y="1117937"/>
            <a:ext cx="7924800" cy="1015663"/>
          </a:xfrm>
        </p:spPr>
        <p:txBody>
          <a:bodyPr>
            <a:spAutoFit/>
          </a:bodyPr>
          <a:lstStyle/>
          <a:p>
            <a:r>
              <a:rPr lang="en-US" sz="6000" dirty="0"/>
              <a:t>Teaching The Lost</a:t>
            </a:r>
          </a:p>
        </p:txBody>
      </p:sp>
      <p:sp>
        <p:nvSpPr>
          <p:cNvPr id="2051" name="Rectangle 3"/>
          <p:cNvSpPr>
            <a:spLocks noGrp="1" noChangeArrowheads="1"/>
          </p:cNvSpPr>
          <p:nvPr>
            <p:ph type="subTitle" idx="1"/>
          </p:nvPr>
        </p:nvSpPr>
        <p:spPr>
          <a:xfrm>
            <a:off x="1443038" y="3200400"/>
            <a:ext cx="7239000" cy="769441"/>
          </a:xfrm>
        </p:spPr>
        <p:txBody>
          <a:bodyPr>
            <a:spAutoFit/>
          </a:bodyPr>
          <a:lstStyle/>
          <a:p>
            <a:r>
              <a:rPr lang="en-US" sz="4400" dirty="0"/>
              <a:t>Matthew 9:35-38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a:xfrm>
            <a:off x="304800" y="1600200"/>
            <a:ext cx="8763000" cy="4893647"/>
          </a:xfrm>
        </p:spPr>
        <p:txBody>
          <a:bodyPr>
            <a:spAutoFit/>
          </a:bodyPr>
          <a:lstStyle/>
          <a:p>
            <a:pPr>
              <a:spcBef>
                <a:spcPts val="0"/>
              </a:spcBef>
              <a:buNone/>
            </a:pPr>
            <a:r>
              <a:rPr lang="en-US" sz="3600" b="1" dirty="0">
                <a:solidFill>
                  <a:srgbClr val="FF0000"/>
                </a:solidFill>
              </a:rPr>
              <a:t>Reluctance</a:t>
            </a:r>
            <a:r>
              <a:rPr lang="en-US" sz="3600" dirty="0">
                <a:solidFill>
                  <a:srgbClr val="FF0000"/>
                </a:solidFill>
              </a:rPr>
              <a:t>: </a:t>
            </a:r>
            <a:r>
              <a:rPr lang="en-US" sz="3600" i="1" dirty="0">
                <a:solidFill>
                  <a:srgbClr val="FF0000"/>
                </a:solidFill>
              </a:rPr>
              <a:t>“</a:t>
            </a:r>
            <a:r>
              <a:rPr lang="en-US" sz="3600" b="1" i="1" dirty="0">
                <a:solidFill>
                  <a:srgbClr val="FF0000"/>
                </a:solidFill>
              </a:rPr>
              <a:t>Send someone else</a:t>
            </a:r>
            <a:r>
              <a:rPr lang="en-US" sz="3600" i="1" dirty="0">
                <a:solidFill>
                  <a:srgbClr val="FF0000"/>
                </a:solidFill>
              </a:rPr>
              <a:t>”</a:t>
            </a:r>
            <a:r>
              <a:rPr lang="en-US" sz="3600" b="1" dirty="0">
                <a:solidFill>
                  <a:srgbClr val="FF0000"/>
                </a:solidFill>
              </a:rPr>
              <a:t> Exodus 4:13</a:t>
            </a:r>
          </a:p>
          <a:p>
            <a:pPr>
              <a:spcBef>
                <a:spcPts val="0"/>
              </a:spcBef>
            </a:pPr>
            <a:r>
              <a:rPr lang="en-US" sz="3000" dirty="0"/>
              <a:t>ANSWER: God provides. Exodus 4:14-17</a:t>
            </a:r>
            <a:br>
              <a:rPr lang="en-US" sz="3000" dirty="0"/>
            </a:br>
            <a:r>
              <a:rPr lang="en-US" sz="3000" dirty="0"/>
              <a:t>(Genesis 22:7-8, 14)</a:t>
            </a:r>
          </a:p>
          <a:p>
            <a:pPr lvl="1">
              <a:spcBef>
                <a:spcPts val="0"/>
              </a:spcBef>
            </a:pPr>
            <a:r>
              <a:rPr lang="en-US" sz="3000" dirty="0"/>
              <a:t>Word (cf. Aaron as prophet)</a:t>
            </a:r>
            <a:endParaRPr lang="en-US" sz="3000" i="1" dirty="0"/>
          </a:p>
          <a:p>
            <a:pPr lvl="1">
              <a:spcBef>
                <a:spcPts val="0"/>
              </a:spcBef>
            </a:pPr>
            <a:r>
              <a:rPr lang="en-US" sz="3000" dirty="0"/>
              <a:t>Proof of gospel’s power and source </a:t>
            </a:r>
            <a:br>
              <a:rPr lang="en-US" sz="3000" dirty="0"/>
            </a:br>
            <a:r>
              <a:rPr lang="en-US" sz="3000" dirty="0"/>
              <a:t>(cf. Moses’ rod)</a:t>
            </a:r>
          </a:p>
          <a:p>
            <a:pPr lvl="2">
              <a:spcBef>
                <a:spcPts val="0"/>
              </a:spcBef>
            </a:pPr>
            <a:r>
              <a:rPr lang="en-US" sz="3000" dirty="0"/>
              <a:t>You are proof of gospel’s power! </a:t>
            </a:r>
            <a:br>
              <a:rPr lang="en-US" sz="3000" dirty="0"/>
            </a:br>
            <a:r>
              <a:rPr lang="en-US" sz="3000" dirty="0"/>
              <a:t>Romans 6:17-18;</a:t>
            </a:r>
            <a:br>
              <a:rPr lang="en-US" sz="3000" dirty="0"/>
            </a:br>
            <a:r>
              <a:rPr lang="en-US" sz="3000" dirty="0"/>
              <a:t>1 Thessalonians 2:13</a:t>
            </a:r>
          </a:p>
        </p:txBody>
      </p:sp>
      <p:sp>
        <p:nvSpPr>
          <p:cNvPr id="5" name="Slide Number Placeholder 4"/>
          <p:cNvSpPr>
            <a:spLocks noGrp="1"/>
          </p:cNvSpPr>
          <p:nvPr>
            <p:ph type="sldNum" sz="quarter" idx="12"/>
          </p:nvPr>
        </p:nvSpPr>
        <p:spPr/>
        <p:txBody>
          <a:bodyPr/>
          <a:lstStyle/>
          <a:p>
            <a:fld id="{CE0EA35C-5628-49FB-A7C4-EB393F6F440C}" type="slidenum">
              <a:rPr lang="en-US"/>
              <a:pPr/>
              <a:t>10</a:t>
            </a:fld>
            <a:endParaRPr lang="en-US"/>
          </a:p>
        </p:txBody>
      </p:sp>
      <p:sp>
        <p:nvSpPr>
          <p:cNvPr id="4" name="Rectangle 2">
            <a:extLst>
              <a:ext uri="{FF2B5EF4-FFF2-40B4-BE49-F238E27FC236}">
                <a16:creationId xmlns:a16="http://schemas.microsoft.com/office/drawing/2014/main" id="{3A7CE120-87C8-36EB-EC34-06F0DA940410}"/>
              </a:ext>
            </a:extLst>
          </p:cNvPr>
          <p:cNvSpPr>
            <a:spLocks noGrp="1" noChangeArrowheads="1"/>
          </p:cNvSpPr>
          <p:nvPr>
            <p:ph type="title"/>
          </p:nvPr>
        </p:nvSpPr>
        <p:spPr>
          <a:xfrm>
            <a:off x="685800" y="152400"/>
            <a:ext cx="7772400" cy="1371600"/>
          </a:xfrm>
        </p:spPr>
        <p:txBody>
          <a:bodyPr>
            <a:spAutoFit/>
          </a:bodyPr>
          <a:lstStyle/>
          <a:p>
            <a:r>
              <a:rPr lang="en-US" sz="4600" b="1" dirty="0">
                <a:solidFill>
                  <a:schemeClr val="tx1"/>
                </a:solidFill>
              </a:rPr>
              <a:t>The Courage to Teach</a:t>
            </a:r>
            <a:br>
              <a:rPr lang="en-US" sz="3800" b="1" dirty="0">
                <a:solidFill>
                  <a:schemeClr val="tx1"/>
                </a:solidFill>
              </a:rPr>
            </a:br>
            <a:r>
              <a:rPr lang="en-US" sz="3800" b="1" dirty="0">
                <a:solidFill>
                  <a:schemeClr val="tx1"/>
                </a:solidFill>
              </a:rPr>
              <a:t> </a:t>
            </a:r>
            <a:r>
              <a:rPr lang="en-US" b="1" dirty="0">
                <a:solidFill>
                  <a:schemeClr val="tx1"/>
                </a:solidFill>
              </a:rPr>
              <a:t>Moses – Exodus 3 and 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animEffect transition="in" filter="fade">
                                      <p:cBhvr>
                                        <p:cTn id="7" dur="1000"/>
                                        <p:tgtEl>
                                          <p:spTgt spid="22531">
                                            <p:txEl>
                                              <p:pRg st="1" end="1"/>
                                            </p:txEl>
                                          </p:spTgt>
                                        </p:tgtEl>
                                      </p:cBhvr>
                                    </p:animEffect>
                                    <p:anim calcmode="lin" valueType="num">
                                      <p:cBhvr>
                                        <p:cTn id="8" dur="1000" fill="hold"/>
                                        <p:tgtEl>
                                          <p:spTgt spid="22531">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22531">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2531">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22531">
                                            <p:txEl>
                                              <p:pRg st="2" end="2"/>
                                            </p:txEl>
                                          </p:spTgt>
                                        </p:tgtEl>
                                        <p:attrNameLst>
                                          <p:attrName>style.visibility</p:attrName>
                                        </p:attrNameLst>
                                      </p:cBhvr>
                                      <p:to>
                                        <p:strVal val="visible"/>
                                      </p:to>
                                    </p:set>
                                    <p:animEffect transition="in" filter="fade">
                                      <p:cBhvr>
                                        <p:cTn id="15" dur="1000"/>
                                        <p:tgtEl>
                                          <p:spTgt spid="22531">
                                            <p:txEl>
                                              <p:pRg st="2" end="2"/>
                                            </p:txEl>
                                          </p:spTgt>
                                        </p:tgtEl>
                                      </p:cBhvr>
                                    </p:animEffect>
                                    <p:anim calcmode="lin" valueType="num">
                                      <p:cBhvr>
                                        <p:cTn id="16" dur="1000" fill="hold"/>
                                        <p:tgtEl>
                                          <p:spTgt spid="22531">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22531">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22531">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22531">
                                            <p:txEl>
                                              <p:pRg st="3" end="3"/>
                                            </p:txEl>
                                          </p:spTgt>
                                        </p:tgtEl>
                                        <p:attrNameLst>
                                          <p:attrName>style.visibility</p:attrName>
                                        </p:attrNameLst>
                                      </p:cBhvr>
                                      <p:to>
                                        <p:strVal val="visible"/>
                                      </p:to>
                                    </p:set>
                                    <p:animEffect transition="in" filter="fade">
                                      <p:cBhvr>
                                        <p:cTn id="23" dur="1000"/>
                                        <p:tgtEl>
                                          <p:spTgt spid="22531">
                                            <p:txEl>
                                              <p:pRg st="3" end="3"/>
                                            </p:txEl>
                                          </p:spTgt>
                                        </p:tgtEl>
                                      </p:cBhvr>
                                    </p:animEffect>
                                    <p:anim calcmode="lin" valueType="num">
                                      <p:cBhvr>
                                        <p:cTn id="24" dur="1000" fill="hold"/>
                                        <p:tgtEl>
                                          <p:spTgt spid="22531">
                                            <p:txEl>
                                              <p:pRg st="3" end="3"/>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22531">
                                            <p:txEl>
                                              <p:pRg st="3" end="3"/>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22531">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22531">
                                            <p:txEl>
                                              <p:pRg st="4" end="4"/>
                                            </p:txEl>
                                          </p:spTgt>
                                        </p:tgtEl>
                                        <p:attrNameLst>
                                          <p:attrName>style.visibility</p:attrName>
                                        </p:attrNameLst>
                                      </p:cBhvr>
                                      <p:to>
                                        <p:strVal val="visible"/>
                                      </p:to>
                                    </p:set>
                                    <p:animEffect transition="in" filter="fade">
                                      <p:cBhvr>
                                        <p:cTn id="31" dur="1000"/>
                                        <p:tgtEl>
                                          <p:spTgt spid="22531">
                                            <p:txEl>
                                              <p:pRg st="4" end="4"/>
                                            </p:txEl>
                                          </p:spTgt>
                                        </p:tgtEl>
                                      </p:cBhvr>
                                    </p:animEffect>
                                    <p:anim calcmode="lin" valueType="num">
                                      <p:cBhvr>
                                        <p:cTn id="32" dur="1000" fill="hold"/>
                                        <p:tgtEl>
                                          <p:spTgt spid="22531">
                                            <p:txEl>
                                              <p:pRg st="4" end="4"/>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22531">
                                            <p:txEl>
                                              <p:pRg st="4" end="4"/>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22531">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509826"/>
            <a:ext cx="7772400" cy="861774"/>
          </a:xfrm>
        </p:spPr>
        <p:txBody>
          <a:bodyPr>
            <a:spAutoFit/>
          </a:bodyPr>
          <a:lstStyle/>
          <a:p>
            <a:r>
              <a:rPr lang="en-US" sz="5000" b="1" dirty="0"/>
              <a:t>What Method?</a:t>
            </a:r>
            <a:endParaRPr lang="en-US" sz="4600" b="1" i="1" dirty="0">
              <a:solidFill>
                <a:schemeClr val="accent1"/>
              </a:solidFill>
            </a:endParaRPr>
          </a:p>
        </p:txBody>
      </p:sp>
      <p:sp>
        <p:nvSpPr>
          <p:cNvPr id="24579" name="Rectangle 3"/>
          <p:cNvSpPr>
            <a:spLocks noGrp="1" noChangeArrowheads="1"/>
          </p:cNvSpPr>
          <p:nvPr>
            <p:ph idx="1"/>
          </p:nvPr>
        </p:nvSpPr>
        <p:spPr>
          <a:xfrm>
            <a:off x="762000" y="1905000"/>
            <a:ext cx="8001000" cy="4524315"/>
          </a:xfrm>
        </p:spPr>
        <p:txBody>
          <a:bodyPr wrap="square">
            <a:spAutoFit/>
          </a:bodyPr>
          <a:lstStyle/>
          <a:p>
            <a:pPr>
              <a:buNone/>
            </a:pPr>
            <a:r>
              <a:rPr lang="en-US" sz="3200" b="1" dirty="0">
                <a:solidFill>
                  <a:srgbClr val="FF0000"/>
                </a:solidFill>
              </a:rPr>
              <a:t>Emphasize the Message</a:t>
            </a:r>
            <a:r>
              <a:rPr lang="en-US" sz="3200" dirty="0">
                <a:solidFill>
                  <a:srgbClr val="FF0000"/>
                </a:solidFill>
              </a:rPr>
              <a:t>: </a:t>
            </a:r>
          </a:p>
          <a:p>
            <a:r>
              <a:rPr lang="en-US" sz="3200" dirty="0"/>
              <a:t>Unlikely circumstances. John 4:4-26</a:t>
            </a:r>
          </a:p>
          <a:p>
            <a:r>
              <a:rPr lang="en-US" sz="3200" dirty="0"/>
              <a:t>Show an interest. Acts 8:29-35</a:t>
            </a:r>
          </a:p>
          <a:p>
            <a:r>
              <a:rPr lang="en-US" sz="3200" dirty="0"/>
              <a:t>Moments of crisis. Acts 16:25-34</a:t>
            </a:r>
          </a:p>
          <a:p>
            <a:r>
              <a:rPr lang="en-US" sz="3200" dirty="0"/>
              <a:t>Invitation to teach. Acts 17:19</a:t>
            </a:r>
          </a:p>
          <a:p>
            <a:r>
              <a:rPr lang="en-US" sz="3200" dirty="0"/>
              <a:t>Different methods, but the same message in every case. </a:t>
            </a:r>
            <a:br>
              <a:rPr lang="en-US" sz="3200" dirty="0"/>
            </a:br>
            <a:r>
              <a:rPr lang="en-US" sz="3200" dirty="0"/>
              <a:t>1 Corinthians 2:2</a:t>
            </a:r>
          </a:p>
        </p:txBody>
      </p:sp>
      <p:sp>
        <p:nvSpPr>
          <p:cNvPr id="5" name="Slide Number Placeholder 4"/>
          <p:cNvSpPr>
            <a:spLocks noGrp="1"/>
          </p:cNvSpPr>
          <p:nvPr>
            <p:ph type="sldNum" sz="quarter" idx="12"/>
          </p:nvPr>
        </p:nvSpPr>
        <p:spPr/>
        <p:txBody>
          <a:bodyPr/>
          <a:lstStyle/>
          <a:p>
            <a:fld id="{7BFCD49A-28F1-4987-B4B1-EF41AC96DD28}" type="slidenum">
              <a:rPr lang="en-US"/>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animEffect transition="in" filter="fade">
                                      <p:cBhvr>
                                        <p:cTn id="7" dur="1000"/>
                                        <p:tgtEl>
                                          <p:spTgt spid="24579">
                                            <p:txEl>
                                              <p:pRg st="1" end="1"/>
                                            </p:txEl>
                                          </p:spTgt>
                                        </p:tgtEl>
                                      </p:cBhvr>
                                    </p:animEffect>
                                    <p:anim calcmode="lin" valueType="num">
                                      <p:cBhvr>
                                        <p:cTn id="8" dur="1000" fill="hold"/>
                                        <p:tgtEl>
                                          <p:spTgt spid="24579">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24579">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4579">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24579">
                                            <p:txEl>
                                              <p:pRg st="2" end="2"/>
                                            </p:txEl>
                                          </p:spTgt>
                                        </p:tgtEl>
                                        <p:attrNameLst>
                                          <p:attrName>style.visibility</p:attrName>
                                        </p:attrNameLst>
                                      </p:cBhvr>
                                      <p:to>
                                        <p:strVal val="visible"/>
                                      </p:to>
                                    </p:set>
                                    <p:animEffect transition="in" filter="fade">
                                      <p:cBhvr>
                                        <p:cTn id="15" dur="1000"/>
                                        <p:tgtEl>
                                          <p:spTgt spid="24579">
                                            <p:txEl>
                                              <p:pRg st="2" end="2"/>
                                            </p:txEl>
                                          </p:spTgt>
                                        </p:tgtEl>
                                      </p:cBhvr>
                                    </p:animEffect>
                                    <p:anim calcmode="lin" valueType="num">
                                      <p:cBhvr>
                                        <p:cTn id="16" dur="1000" fill="hold"/>
                                        <p:tgtEl>
                                          <p:spTgt spid="24579">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24579">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24579">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24579">
                                            <p:txEl>
                                              <p:pRg st="3" end="3"/>
                                            </p:txEl>
                                          </p:spTgt>
                                        </p:tgtEl>
                                        <p:attrNameLst>
                                          <p:attrName>style.visibility</p:attrName>
                                        </p:attrNameLst>
                                      </p:cBhvr>
                                      <p:to>
                                        <p:strVal val="visible"/>
                                      </p:to>
                                    </p:set>
                                    <p:animEffect transition="in" filter="fade">
                                      <p:cBhvr>
                                        <p:cTn id="23" dur="1000"/>
                                        <p:tgtEl>
                                          <p:spTgt spid="24579">
                                            <p:txEl>
                                              <p:pRg st="3" end="3"/>
                                            </p:txEl>
                                          </p:spTgt>
                                        </p:tgtEl>
                                      </p:cBhvr>
                                    </p:animEffect>
                                    <p:anim calcmode="lin" valueType="num">
                                      <p:cBhvr>
                                        <p:cTn id="24" dur="1000" fill="hold"/>
                                        <p:tgtEl>
                                          <p:spTgt spid="24579">
                                            <p:txEl>
                                              <p:pRg st="3" end="3"/>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24579">
                                            <p:txEl>
                                              <p:pRg st="3" end="3"/>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24579">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24579">
                                            <p:txEl>
                                              <p:pRg st="4" end="4"/>
                                            </p:txEl>
                                          </p:spTgt>
                                        </p:tgtEl>
                                        <p:attrNameLst>
                                          <p:attrName>style.visibility</p:attrName>
                                        </p:attrNameLst>
                                      </p:cBhvr>
                                      <p:to>
                                        <p:strVal val="visible"/>
                                      </p:to>
                                    </p:set>
                                    <p:animEffect transition="in" filter="fade">
                                      <p:cBhvr>
                                        <p:cTn id="31" dur="1000"/>
                                        <p:tgtEl>
                                          <p:spTgt spid="24579">
                                            <p:txEl>
                                              <p:pRg st="4" end="4"/>
                                            </p:txEl>
                                          </p:spTgt>
                                        </p:tgtEl>
                                      </p:cBhvr>
                                    </p:animEffect>
                                    <p:anim calcmode="lin" valueType="num">
                                      <p:cBhvr>
                                        <p:cTn id="32" dur="1000" fill="hold"/>
                                        <p:tgtEl>
                                          <p:spTgt spid="24579">
                                            <p:txEl>
                                              <p:pRg st="4" end="4"/>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24579">
                                            <p:txEl>
                                              <p:pRg st="4" end="4"/>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24579">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24579">
                                            <p:txEl>
                                              <p:pRg st="5" end="5"/>
                                            </p:txEl>
                                          </p:spTgt>
                                        </p:tgtEl>
                                        <p:attrNameLst>
                                          <p:attrName>style.visibility</p:attrName>
                                        </p:attrNameLst>
                                      </p:cBhvr>
                                      <p:to>
                                        <p:strVal val="visible"/>
                                      </p:to>
                                    </p:set>
                                    <p:animEffect transition="in" filter="fade">
                                      <p:cBhvr>
                                        <p:cTn id="39" dur="1000"/>
                                        <p:tgtEl>
                                          <p:spTgt spid="24579">
                                            <p:txEl>
                                              <p:pRg st="5" end="5"/>
                                            </p:txEl>
                                          </p:spTgt>
                                        </p:tgtEl>
                                      </p:cBhvr>
                                    </p:animEffect>
                                    <p:anim calcmode="lin" valueType="num">
                                      <p:cBhvr>
                                        <p:cTn id="40" dur="1000" fill="hold"/>
                                        <p:tgtEl>
                                          <p:spTgt spid="24579">
                                            <p:txEl>
                                              <p:pRg st="5" end="5"/>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24579">
                                            <p:txEl>
                                              <p:pRg st="5" end="5"/>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24579">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509826"/>
            <a:ext cx="7772400" cy="861774"/>
          </a:xfrm>
        </p:spPr>
        <p:txBody>
          <a:bodyPr>
            <a:spAutoFit/>
          </a:bodyPr>
          <a:lstStyle/>
          <a:p>
            <a:r>
              <a:rPr lang="en-US" sz="5000" b="1" dirty="0"/>
              <a:t>What Method?</a:t>
            </a:r>
            <a:endParaRPr lang="en-US" sz="4600" b="1" i="1" dirty="0">
              <a:solidFill>
                <a:schemeClr val="accent1"/>
              </a:solidFill>
            </a:endParaRPr>
          </a:p>
        </p:txBody>
      </p:sp>
      <p:sp>
        <p:nvSpPr>
          <p:cNvPr id="26627" name="Rectangle 3"/>
          <p:cNvSpPr>
            <a:spLocks noGrp="1" noChangeArrowheads="1"/>
          </p:cNvSpPr>
          <p:nvPr>
            <p:ph idx="1"/>
          </p:nvPr>
        </p:nvSpPr>
        <p:spPr>
          <a:xfrm>
            <a:off x="495701" y="1447800"/>
            <a:ext cx="8610600" cy="5339923"/>
          </a:xfrm>
        </p:spPr>
        <p:txBody>
          <a:bodyPr>
            <a:spAutoFit/>
          </a:bodyPr>
          <a:lstStyle/>
          <a:p>
            <a:pPr>
              <a:spcBef>
                <a:spcPts val="0"/>
              </a:spcBef>
              <a:buNone/>
            </a:pPr>
            <a:r>
              <a:rPr lang="en-US" sz="3100" b="1" dirty="0">
                <a:solidFill>
                  <a:srgbClr val="FF0000"/>
                </a:solidFill>
              </a:rPr>
              <a:t>Message: Good teaching material is available.</a:t>
            </a:r>
          </a:p>
          <a:p>
            <a:pPr>
              <a:spcBef>
                <a:spcPts val="0"/>
              </a:spcBef>
            </a:pPr>
            <a:r>
              <a:rPr lang="en-US" sz="3100" dirty="0"/>
              <a:t>Teach about the Bible and its authority (2 Timothy 2:15)</a:t>
            </a:r>
          </a:p>
          <a:p>
            <a:pPr>
              <a:spcBef>
                <a:spcPts val="0"/>
              </a:spcBef>
            </a:pPr>
            <a:r>
              <a:rPr lang="en-US" sz="3100" dirty="0"/>
              <a:t>The church and salvation in Christ </a:t>
            </a:r>
            <a:br>
              <a:rPr lang="en-US" sz="3100" dirty="0"/>
            </a:br>
            <a:r>
              <a:rPr lang="en-US" sz="3100" dirty="0"/>
              <a:t>(Matthew 16:18; Ephesians 1:22-23)</a:t>
            </a:r>
          </a:p>
          <a:p>
            <a:pPr>
              <a:spcBef>
                <a:spcPts val="0"/>
              </a:spcBef>
            </a:pPr>
            <a:r>
              <a:rPr lang="en-US" sz="3100" dirty="0"/>
              <a:t>Teach about the purpose of life. </a:t>
            </a:r>
            <a:br>
              <a:rPr lang="en-US" sz="3100" dirty="0"/>
            </a:br>
            <a:r>
              <a:rPr lang="en-US" sz="3100" dirty="0"/>
              <a:t>(Ecclesiastes 12:13)</a:t>
            </a:r>
          </a:p>
          <a:p>
            <a:pPr>
              <a:spcBef>
                <a:spcPts val="0"/>
              </a:spcBef>
            </a:pPr>
            <a:r>
              <a:rPr lang="en-US" sz="3100" dirty="0"/>
              <a:t>Death and eternity (Romans 6:23; </a:t>
            </a:r>
            <a:br>
              <a:rPr lang="en-US" sz="3100" dirty="0"/>
            </a:br>
            <a:r>
              <a:rPr lang="en-US" sz="3100" dirty="0"/>
              <a:t>Hebrews 9:27; Matthew 25:46; </a:t>
            </a:r>
            <a:br>
              <a:rPr lang="en-US" sz="3100" dirty="0"/>
            </a:br>
            <a:r>
              <a:rPr lang="en-US" sz="3100" dirty="0"/>
              <a:t>cf. Acts 24:24)</a:t>
            </a:r>
          </a:p>
        </p:txBody>
      </p:sp>
      <p:sp>
        <p:nvSpPr>
          <p:cNvPr id="5" name="Slide Number Placeholder 4"/>
          <p:cNvSpPr>
            <a:spLocks noGrp="1"/>
          </p:cNvSpPr>
          <p:nvPr>
            <p:ph type="sldNum" sz="quarter" idx="12"/>
          </p:nvPr>
        </p:nvSpPr>
        <p:spPr/>
        <p:txBody>
          <a:bodyPr/>
          <a:lstStyle/>
          <a:p>
            <a:fld id="{EC1A9567-965A-4027-80B2-8F11E7A14475}" type="slidenum">
              <a:rPr lang="en-US"/>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6627">
                                            <p:txEl>
                                              <p:pRg st="1" end="1"/>
                                            </p:txEl>
                                          </p:spTgt>
                                        </p:tgtEl>
                                        <p:attrNameLst>
                                          <p:attrName>style.visibility</p:attrName>
                                        </p:attrNameLst>
                                      </p:cBhvr>
                                      <p:to>
                                        <p:strVal val="visible"/>
                                      </p:to>
                                    </p:set>
                                    <p:animEffect transition="in" filter="fade">
                                      <p:cBhvr>
                                        <p:cTn id="7" dur="1000"/>
                                        <p:tgtEl>
                                          <p:spTgt spid="26627">
                                            <p:txEl>
                                              <p:pRg st="1" end="1"/>
                                            </p:txEl>
                                          </p:spTgt>
                                        </p:tgtEl>
                                      </p:cBhvr>
                                    </p:animEffect>
                                    <p:anim calcmode="lin" valueType="num">
                                      <p:cBhvr>
                                        <p:cTn id="8" dur="1000" fill="hold"/>
                                        <p:tgtEl>
                                          <p:spTgt spid="26627">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26627">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6627">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26627">
                                            <p:txEl>
                                              <p:pRg st="2" end="2"/>
                                            </p:txEl>
                                          </p:spTgt>
                                        </p:tgtEl>
                                        <p:attrNameLst>
                                          <p:attrName>style.visibility</p:attrName>
                                        </p:attrNameLst>
                                      </p:cBhvr>
                                      <p:to>
                                        <p:strVal val="visible"/>
                                      </p:to>
                                    </p:set>
                                    <p:animEffect transition="in" filter="fade">
                                      <p:cBhvr>
                                        <p:cTn id="15" dur="1000"/>
                                        <p:tgtEl>
                                          <p:spTgt spid="26627">
                                            <p:txEl>
                                              <p:pRg st="2" end="2"/>
                                            </p:txEl>
                                          </p:spTgt>
                                        </p:tgtEl>
                                      </p:cBhvr>
                                    </p:animEffect>
                                    <p:anim calcmode="lin" valueType="num">
                                      <p:cBhvr>
                                        <p:cTn id="16" dur="1000" fill="hold"/>
                                        <p:tgtEl>
                                          <p:spTgt spid="26627">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26627">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26627">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26627">
                                            <p:txEl>
                                              <p:pRg st="3" end="3"/>
                                            </p:txEl>
                                          </p:spTgt>
                                        </p:tgtEl>
                                        <p:attrNameLst>
                                          <p:attrName>style.visibility</p:attrName>
                                        </p:attrNameLst>
                                      </p:cBhvr>
                                      <p:to>
                                        <p:strVal val="visible"/>
                                      </p:to>
                                    </p:set>
                                    <p:animEffect transition="in" filter="fade">
                                      <p:cBhvr>
                                        <p:cTn id="23" dur="1000"/>
                                        <p:tgtEl>
                                          <p:spTgt spid="26627">
                                            <p:txEl>
                                              <p:pRg st="3" end="3"/>
                                            </p:txEl>
                                          </p:spTgt>
                                        </p:tgtEl>
                                      </p:cBhvr>
                                    </p:animEffect>
                                    <p:anim calcmode="lin" valueType="num">
                                      <p:cBhvr>
                                        <p:cTn id="24" dur="1000" fill="hold"/>
                                        <p:tgtEl>
                                          <p:spTgt spid="26627">
                                            <p:txEl>
                                              <p:pRg st="3" end="3"/>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26627">
                                            <p:txEl>
                                              <p:pRg st="3" end="3"/>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26627">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26627">
                                            <p:txEl>
                                              <p:pRg st="4" end="4"/>
                                            </p:txEl>
                                          </p:spTgt>
                                        </p:tgtEl>
                                        <p:attrNameLst>
                                          <p:attrName>style.visibility</p:attrName>
                                        </p:attrNameLst>
                                      </p:cBhvr>
                                      <p:to>
                                        <p:strVal val="visible"/>
                                      </p:to>
                                    </p:set>
                                    <p:animEffect transition="in" filter="fade">
                                      <p:cBhvr>
                                        <p:cTn id="31" dur="1000"/>
                                        <p:tgtEl>
                                          <p:spTgt spid="26627">
                                            <p:txEl>
                                              <p:pRg st="4" end="4"/>
                                            </p:txEl>
                                          </p:spTgt>
                                        </p:tgtEl>
                                      </p:cBhvr>
                                    </p:animEffect>
                                    <p:anim calcmode="lin" valueType="num">
                                      <p:cBhvr>
                                        <p:cTn id="32" dur="1000" fill="hold"/>
                                        <p:tgtEl>
                                          <p:spTgt spid="26627">
                                            <p:txEl>
                                              <p:pRg st="4" end="4"/>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26627">
                                            <p:txEl>
                                              <p:pRg st="4" end="4"/>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26627">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85800" y="509826"/>
            <a:ext cx="7772400" cy="861774"/>
          </a:xfrm>
        </p:spPr>
        <p:txBody>
          <a:bodyPr>
            <a:spAutoFit/>
          </a:bodyPr>
          <a:lstStyle/>
          <a:p>
            <a:r>
              <a:rPr lang="en-US" sz="5000" b="1" dirty="0"/>
              <a:t>What Method?</a:t>
            </a:r>
            <a:endParaRPr lang="en-US" sz="4600" b="1" dirty="0">
              <a:solidFill>
                <a:schemeClr val="accent1"/>
              </a:solidFill>
            </a:endParaRPr>
          </a:p>
        </p:txBody>
      </p:sp>
      <p:sp>
        <p:nvSpPr>
          <p:cNvPr id="28675" name="Rectangle 3"/>
          <p:cNvSpPr>
            <a:spLocks noGrp="1" noChangeArrowheads="1"/>
          </p:cNvSpPr>
          <p:nvPr>
            <p:ph idx="1"/>
          </p:nvPr>
        </p:nvSpPr>
        <p:spPr>
          <a:xfrm>
            <a:off x="533400" y="1828800"/>
            <a:ext cx="8229600" cy="3637919"/>
          </a:xfrm>
        </p:spPr>
        <p:txBody>
          <a:bodyPr>
            <a:spAutoFit/>
          </a:bodyPr>
          <a:lstStyle/>
          <a:p>
            <a:r>
              <a:rPr lang="en-US" sz="3600" dirty="0"/>
              <a:t>Start with people you know.</a:t>
            </a:r>
            <a:br>
              <a:rPr lang="en-US" sz="3600" dirty="0"/>
            </a:br>
            <a:r>
              <a:rPr lang="en-US" sz="3600" dirty="0"/>
              <a:t>John 1:40-42</a:t>
            </a:r>
          </a:p>
          <a:p>
            <a:r>
              <a:rPr lang="en-US" sz="3600" dirty="0"/>
              <a:t>Use contacts in community.</a:t>
            </a:r>
            <a:br>
              <a:rPr lang="en-US" sz="3600" dirty="0"/>
            </a:br>
            <a:r>
              <a:rPr lang="en-US" sz="3600" dirty="0"/>
              <a:t>Acts 5:28 (John 4:7)</a:t>
            </a:r>
          </a:p>
          <a:p>
            <a:r>
              <a:rPr lang="en-US" sz="3600" dirty="0"/>
              <a:t>Wherever there is opportunity. Acts 17:6 (Romans 1:15)</a:t>
            </a:r>
          </a:p>
        </p:txBody>
      </p:sp>
      <p:sp>
        <p:nvSpPr>
          <p:cNvPr id="5" name="Slide Number Placeholder 4"/>
          <p:cNvSpPr>
            <a:spLocks noGrp="1"/>
          </p:cNvSpPr>
          <p:nvPr>
            <p:ph type="sldNum" sz="quarter" idx="12"/>
          </p:nvPr>
        </p:nvSpPr>
        <p:spPr/>
        <p:txBody>
          <a:bodyPr/>
          <a:lstStyle/>
          <a:p>
            <a:fld id="{A6FACCBE-10BC-412B-8EBE-5E87679F8B53}" type="slidenum">
              <a:rPr lang="en-US"/>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Effect transition="in" filter="fade">
                                      <p:cBhvr>
                                        <p:cTn id="7" dur="1000"/>
                                        <p:tgtEl>
                                          <p:spTgt spid="28675">
                                            <p:txEl>
                                              <p:pRg st="0" end="0"/>
                                            </p:txEl>
                                          </p:spTgt>
                                        </p:tgtEl>
                                      </p:cBhvr>
                                    </p:animEffect>
                                    <p:anim calcmode="lin" valueType="num">
                                      <p:cBhvr>
                                        <p:cTn id="8" dur="1000" fill="hold"/>
                                        <p:tgtEl>
                                          <p:spTgt spid="28675">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28675">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8675">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28675">
                                            <p:txEl>
                                              <p:pRg st="1" end="1"/>
                                            </p:txEl>
                                          </p:spTgt>
                                        </p:tgtEl>
                                        <p:attrNameLst>
                                          <p:attrName>style.visibility</p:attrName>
                                        </p:attrNameLst>
                                      </p:cBhvr>
                                      <p:to>
                                        <p:strVal val="visible"/>
                                      </p:to>
                                    </p:set>
                                    <p:animEffect transition="in" filter="fade">
                                      <p:cBhvr>
                                        <p:cTn id="15" dur="1000"/>
                                        <p:tgtEl>
                                          <p:spTgt spid="28675">
                                            <p:txEl>
                                              <p:pRg st="1" end="1"/>
                                            </p:txEl>
                                          </p:spTgt>
                                        </p:tgtEl>
                                      </p:cBhvr>
                                    </p:animEffect>
                                    <p:anim calcmode="lin" valueType="num">
                                      <p:cBhvr>
                                        <p:cTn id="16" dur="1000" fill="hold"/>
                                        <p:tgtEl>
                                          <p:spTgt spid="28675">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28675">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28675">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28675">
                                            <p:txEl>
                                              <p:pRg st="2" end="2"/>
                                            </p:txEl>
                                          </p:spTgt>
                                        </p:tgtEl>
                                        <p:attrNameLst>
                                          <p:attrName>style.visibility</p:attrName>
                                        </p:attrNameLst>
                                      </p:cBhvr>
                                      <p:to>
                                        <p:strVal val="visible"/>
                                      </p:to>
                                    </p:set>
                                    <p:animEffect transition="in" filter="fade">
                                      <p:cBhvr>
                                        <p:cTn id="23" dur="1000"/>
                                        <p:tgtEl>
                                          <p:spTgt spid="28675">
                                            <p:txEl>
                                              <p:pRg st="2" end="2"/>
                                            </p:txEl>
                                          </p:spTgt>
                                        </p:tgtEl>
                                      </p:cBhvr>
                                    </p:animEffect>
                                    <p:anim calcmode="lin" valueType="num">
                                      <p:cBhvr>
                                        <p:cTn id="24" dur="1000" fill="hold"/>
                                        <p:tgtEl>
                                          <p:spTgt spid="28675">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28675">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28675">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85800" y="509826"/>
            <a:ext cx="7772400" cy="861774"/>
          </a:xfrm>
        </p:spPr>
        <p:txBody>
          <a:bodyPr>
            <a:spAutoFit/>
          </a:bodyPr>
          <a:lstStyle/>
          <a:p>
            <a:r>
              <a:rPr lang="en-US" sz="5000" b="1" dirty="0"/>
              <a:t>What Method?</a:t>
            </a:r>
            <a:endParaRPr lang="en-US" sz="4600" b="1" dirty="0">
              <a:solidFill>
                <a:schemeClr val="accent1"/>
              </a:solidFill>
            </a:endParaRPr>
          </a:p>
        </p:txBody>
      </p:sp>
      <p:sp>
        <p:nvSpPr>
          <p:cNvPr id="30723" name="Rectangle 3"/>
          <p:cNvSpPr>
            <a:spLocks noGrp="1" noChangeArrowheads="1"/>
          </p:cNvSpPr>
          <p:nvPr>
            <p:ph idx="1"/>
          </p:nvPr>
        </p:nvSpPr>
        <p:spPr>
          <a:xfrm>
            <a:off x="685800" y="1524000"/>
            <a:ext cx="8382000" cy="4610493"/>
          </a:xfrm>
        </p:spPr>
        <p:txBody>
          <a:bodyPr wrap="square">
            <a:spAutoFit/>
          </a:bodyPr>
          <a:lstStyle/>
          <a:p>
            <a:r>
              <a:rPr lang="en-US" sz="3600" dirty="0"/>
              <a:t>Help the lost person see the application they must make. </a:t>
            </a:r>
            <a:br>
              <a:rPr lang="en-US" sz="3600" dirty="0"/>
            </a:br>
            <a:r>
              <a:rPr lang="en-US" sz="3600" dirty="0"/>
              <a:t>Acts 2:36-38, 40-41</a:t>
            </a:r>
          </a:p>
          <a:p>
            <a:pPr lvl="1"/>
            <a:r>
              <a:rPr lang="en-US" sz="3200" dirty="0"/>
              <a:t>They need to know they are lost and be shown the way of salvation.</a:t>
            </a:r>
          </a:p>
          <a:p>
            <a:r>
              <a:rPr lang="en-US" sz="3600" dirty="0"/>
              <a:t>With compassion, kindness, and firmness, help them see their sin and God’s remedy. Acts 26:27-29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Effect transition="in" filter="fade">
                                      <p:cBhvr>
                                        <p:cTn id="7" dur="1000"/>
                                        <p:tgtEl>
                                          <p:spTgt spid="30723">
                                            <p:txEl>
                                              <p:pRg st="0" end="0"/>
                                            </p:txEl>
                                          </p:spTgt>
                                        </p:tgtEl>
                                      </p:cBhvr>
                                    </p:animEffect>
                                    <p:anim calcmode="lin" valueType="num">
                                      <p:cBhvr>
                                        <p:cTn id="8" dur="1000" fill="hold"/>
                                        <p:tgtEl>
                                          <p:spTgt spid="3072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072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0723">
                                            <p:txEl>
                                              <p:pRg st="0" end="0"/>
                                            </p:txEl>
                                          </p:spTgt>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30723">
                                            <p:txEl>
                                              <p:pRg st="1" end="1"/>
                                            </p:txEl>
                                          </p:spTgt>
                                        </p:tgtEl>
                                        <p:attrNameLst>
                                          <p:attrName>style.visibility</p:attrName>
                                        </p:attrNameLst>
                                      </p:cBhvr>
                                      <p:to>
                                        <p:strVal val="visible"/>
                                      </p:to>
                                    </p:set>
                                    <p:animEffect transition="in" filter="fade">
                                      <p:cBhvr>
                                        <p:cTn id="13" dur="1000"/>
                                        <p:tgtEl>
                                          <p:spTgt spid="30723">
                                            <p:txEl>
                                              <p:pRg st="1" end="1"/>
                                            </p:txEl>
                                          </p:spTgt>
                                        </p:tgtEl>
                                      </p:cBhvr>
                                    </p:animEffect>
                                    <p:anim calcmode="lin" valueType="num">
                                      <p:cBhvr>
                                        <p:cTn id="14" dur="1000" fill="hold"/>
                                        <p:tgtEl>
                                          <p:spTgt spid="30723">
                                            <p:txEl>
                                              <p:pRg st="1" end="1"/>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30723">
                                            <p:txEl>
                                              <p:pRg st="1" end="1"/>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072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30723">
                                            <p:txEl>
                                              <p:pRg st="2" end="2"/>
                                            </p:txEl>
                                          </p:spTgt>
                                        </p:tgtEl>
                                        <p:attrNameLst>
                                          <p:attrName>style.visibility</p:attrName>
                                        </p:attrNameLst>
                                      </p:cBhvr>
                                      <p:to>
                                        <p:strVal val="visible"/>
                                      </p:to>
                                    </p:set>
                                    <p:animEffect transition="in" filter="fade">
                                      <p:cBhvr>
                                        <p:cTn id="21" dur="1000"/>
                                        <p:tgtEl>
                                          <p:spTgt spid="30723">
                                            <p:txEl>
                                              <p:pRg st="2" end="2"/>
                                            </p:txEl>
                                          </p:spTgt>
                                        </p:tgtEl>
                                      </p:cBhvr>
                                    </p:animEffect>
                                    <p:anim calcmode="lin" valueType="num">
                                      <p:cBhvr>
                                        <p:cTn id="22" dur="1000" fill="hold"/>
                                        <p:tgtEl>
                                          <p:spTgt spid="30723">
                                            <p:txEl>
                                              <p:pRg st="2" end="2"/>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30723">
                                            <p:txEl>
                                              <p:pRg st="2" end="2"/>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30723">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465019"/>
            <a:ext cx="8229600" cy="800219"/>
          </a:xfrm>
        </p:spPr>
        <p:txBody>
          <a:bodyPr>
            <a:spAutoFit/>
          </a:bodyPr>
          <a:lstStyle/>
          <a:p>
            <a:pPr>
              <a:tabLst>
                <a:tab pos="2635250" algn="l"/>
              </a:tabLst>
            </a:pPr>
            <a:r>
              <a:rPr lang="en-US" sz="4600" b="1" dirty="0"/>
              <a:t>Teaching the Lost</a:t>
            </a:r>
            <a:endParaRPr lang="en-US" sz="4600" b="1" i="1" dirty="0">
              <a:solidFill>
                <a:schemeClr val="accent1"/>
              </a:solidFill>
            </a:endParaRPr>
          </a:p>
        </p:txBody>
      </p:sp>
      <p:sp>
        <p:nvSpPr>
          <p:cNvPr id="32771" name="Rectangle 3"/>
          <p:cNvSpPr>
            <a:spLocks noGrp="1" noChangeArrowheads="1"/>
          </p:cNvSpPr>
          <p:nvPr>
            <p:ph idx="1"/>
          </p:nvPr>
        </p:nvSpPr>
        <p:spPr>
          <a:xfrm>
            <a:off x="609600" y="1533053"/>
            <a:ext cx="8429625" cy="5216813"/>
          </a:xfrm>
        </p:spPr>
        <p:txBody>
          <a:bodyPr>
            <a:spAutoFit/>
          </a:bodyPr>
          <a:lstStyle/>
          <a:p>
            <a:pPr>
              <a:spcBef>
                <a:spcPts val="0"/>
              </a:spcBef>
              <a:buNone/>
            </a:pPr>
            <a:r>
              <a:rPr lang="en-US" sz="3700" b="1" dirty="0">
                <a:solidFill>
                  <a:srgbClr val="FF0000"/>
                </a:solidFill>
              </a:rPr>
              <a:t>Luke 17:5</a:t>
            </a:r>
            <a:r>
              <a:rPr lang="en-US" sz="3700" dirty="0">
                <a:solidFill>
                  <a:srgbClr val="FF0000"/>
                </a:solidFill>
              </a:rPr>
              <a:t>, </a:t>
            </a:r>
            <a:r>
              <a:rPr lang="en-US" sz="3700" i="1" dirty="0">
                <a:solidFill>
                  <a:srgbClr val="FF0000"/>
                </a:solidFill>
              </a:rPr>
              <a:t>“</a:t>
            </a:r>
            <a:r>
              <a:rPr lang="en-US" sz="3700" b="1" i="1" dirty="0">
                <a:solidFill>
                  <a:srgbClr val="FF0000"/>
                </a:solidFill>
              </a:rPr>
              <a:t>Lord, increase our faith!</a:t>
            </a:r>
            <a:r>
              <a:rPr lang="en-US" sz="3700" dirty="0">
                <a:solidFill>
                  <a:srgbClr val="FF0000"/>
                </a:solidFill>
              </a:rPr>
              <a:t>”</a:t>
            </a:r>
          </a:p>
          <a:p>
            <a:pPr>
              <a:spcBef>
                <a:spcPts val="0"/>
              </a:spcBef>
            </a:pPr>
            <a:r>
              <a:rPr lang="en-US" sz="3700" dirty="0"/>
              <a:t>To see and use our opportunities.</a:t>
            </a:r>
          </a:p>
          <a:p>
            <a:pPr>
              <a:spcBef>
                <a:spcPts val="0"/>
              </a:spcBef>
            </a:pPr>
            <a:r>
              <a:rPr lang="en-US" sz="3700" dirty="0"/>
              <a:t>To be prepared to teach.</a:t>
            </a:r>
          </a:p>
          <a:p>
            <a:pPr>
              <a:spcBef>
                <a:spcPts val="0"/>
              </a:spcBef>
            </a:pPr>
            <a:r>
              <a:rPr lang="en-US" sz="3700" dirty="0"/>
              <a:t>To be ready to sacrifice in order to teach the lost.</a:t>
            </a:r>
          </a:p>
          <a:p>
            <a:pPr>
              <a:spcBef>
                <a:spcPts val="0"/>
              </a:spcBef>
            </a:pPr>
            <a:r>
              <a:rPr lang="en-US" sz="3700" dirty="0"/>
              <a:t>To not give up, but keep on working.</a:t>
            </a:r>
          </a:p>
        </p:txBody>
      </p:sp>
      <p:sp>
        <p:nvSpPr>
          <p:cNvPr id="5" name="Slide Number Placeholder 4"/>
          <p:cNvSpPr>
            <a:spLocks noGrp="1"/>
          </p:cNvSpPr>
          <p:nvPr>
            <p:ph type="sldNum" sz="quarter" idx="12"/>
          </p:nvPr>
        </p:nvSpPr>
        <p:spPr/>
        <p:txBody>
          <a:bodyPr/>
          <a:lstStyle/>
          <a:p>
            <a:fld id="{C2A6EF62-DBD5-4F66-A13E-04CDF20D3C9A}" type="slidenum">
              <a:rPr lang="en-US"/>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2771">
                                            <p:txEl>
                                              <p:pRg st="1" end="1"/>
                                            </p:txEl>
                                          </p:spTgt>
                                        </p:tgtEl>
                                        <p:attrNameLst>
                                          <p:attrName>style.visibility</p:attrName>
                                        </p:attrNameLst>
                                      </p:cBhvr>
                                      <p:to>
                                        <p:strVal val="visible"/>
                                      </p:to>
                                    </p:set>
                                    <p:animEffect transition="in" filter="fade">
                                      <p:cBhvr>
                                        <p:cTn id="7" dur="1000"/>
                                        <p:tgtEl>
                                          <p:spTgt spid="32771">
                                            <p:txEl>
                                              <p:pRg st="1" end="1"/>
                                            </p:txEl>
                                          </p:spTgt>
                                        </p:tgtEl>
                                      </p:cBhvr>
                                    </p:animEffect>
                                    <p:anim calcmode="lin" valueType="num">
                                      <p:cBhvr>
                                        <p:cTn id="8" dur="1000" fill="hold"/>
                                        <p:tgtEl>
                                          <p:spTgt spid="32771">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2771">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2771">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2771">
                                            <p:txEl>
                                              <p:pRg st="2" end="2"/>
                                            </p:txEl>
                                          </p:spTgt>
                                        </p:tgtEl>
                                        <p:attrNameLst>
                                          <p:attrName>style.visibility</p:attrName>
                                        </p:attrNameLst>
                                      </p:cBhvr>
                                      <p:to>
                                        <p:strVal val="visible"/>
                                      </p:to>
                                    </p:set>
                                    <p:animEffect transition="in" filter="fade">
                                      <p:cBhvr>
                                        <p:cTn id="15" dur="1000"/>
                                        <p:tgtEl>
                                          <p:spTgt spid="32771">
                                            <p:txEl>
                                              <p:pRg st="2" end="2"/>
                                            </p:txEl>
                                          </p:spTgt>
                                        </p:tgtEl>
                                      </p:cBhvr>
                                    </p:animEffect>
                                    <p:anim calcmode="lin" valueType="num">
                                      <p:cBhvr>
                                        <p:cTn id="16" dur="1000" fill="hold"/>
                                        <p:tgtEl>
                                          <p:spTgt spid="32771">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2771">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2771">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2771">
                                            <p:txEl>
                                              <p:pRg st="3" end="3"/>
                                            </p:txEl>
                                          </p:spTgt>
                                        </p:tgtEl>
                                        <p:attrNameLst>
                                          <p:attrName>style.visibility</p:attrName>
                                        </p:attrNameLst>
                                      </p:cBhvr>
                                      <p:to>
                                        <p:strVal val="visible"/>
                                      </p:to>
                                    </p:set>
                                    <p:animEffect transition="in" filter="fade">
                                      <p:cBhvr>
                                        <p:cTn id="23" dur="1000"/>
                                        <p:tgtEl>
                                          <p:spTgt spid="32771">
                                            <p:txEl>
                                              <p:pRg st="3" end="3"/>
                                            </p:txEl>
                                          </p:spTgt>
                                        </p:tgtEl>
                                      </p:cBhvr>
                                    </p:animEffect>
                                    <p:anim calcmode="lin" valueType="num">
                                      <p:cBhvr>
                                        <p:cTn id="24" dur="1000" fill="hold"/>
                                        <p:tgtEl>
                                          <p:spTgt spid="32771">
                                            <p:txEl>
                                              <p:pRg st="3" end="3"/>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2771">
                                            <p:txEl>
                                              <p:pRg st="3" end="3"/>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2771">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2771">
                                            <p:txEl>
                                              <p:pRg st="4" end="4"/>
                                            </p:txEl>
                                          </p:spTgt>
                                        </p:tgtEl>
                                        <p:attrNameLst>
                                          <p:attrName>style.visibility</p:attrName>
                                        </p:attrNameLst>
                                      </p:cBhvr>
                                      <p:to>
                                        <p:strVal val="visible"/>
                                      </p:to>
                                    </p:set>
                                    <p:animEffect transition="in" filter="fade">
                                      <p:cBhvr>
                                        <p:cTn id="31" dur="1000"/>
                                        <p:tgtEl>
                                          <p:spTgt spid="32771">
                                            <p:txEl>
                                              <p:pRg st="4" end="4"/>
                                            </p:txEl>
                                          </p:spTgt>
                                        </p:tgtEl>
                                      </p:cBhvr>
                                    </p:animEffect>
                                    <p:anim calcmode="lin" valueType="num">
                                      <p:cBhvr>
                                        <p:cTn id="32" dur="1000" fill="hold"/>
                                        <p:tgtEl>
                                          <p:spTgt spid="32771">
                                            <p:txEl>
                                              <p:pRg st="4" end="4"/>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2771">
                                            <p:txEl>
                                              <p:pRg st="4" end="4"/>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2771">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465019"/>
            <a:ext cx="8229600" cy="800219"/>
          </a:xfrm>
        </p:spPr>
        <p:txBody>
          <a:bodyPr>
            <a:spAutoFit/>
          </a:bodyPr>
          <a:lstStyle/>
          <a:p>
            <a:pPr>
              <a:tabLst>
                <a:tab pos="2635250" algn="l"/>
              </a:tabLst>
            </a:pPr>
            <a:r>
              <a:rPr lang="en-US" sz="4600" b="1" dirty="0"/>
              <a:t>Teaching the Lost</a:t>
            </a:r>
            <a:endParaRPr lang="en-US" sz="4600" b="1" i="1" dirty="0">
              <a:solidFill>
                <a:schemeClr val="accent1"/>
              </a:solidFill>
            </a:endParaRPr>
          </a:p>
        </p:txBody>
      </p:sp>
      <p:sp>
        <p:nvSpPr>
          <p:cNvPr id="34819" name="Rectangle 3"/>
          <p:cNvSpPr>
            <a:spLocks noGrp="1" noChangeArrowheads="1"/>
          </p:cNvSpPr>
          <p:nvPr>
            <p:ph idx="1"/>
          </p:nvPr>
        </p:nvSpPr>
        <p:spPr>
          <a:xfrm>
            <a:off x="457201" y="1600200"/>
            <a:ext cx="8305800" cy="3767185"/>
          </a:xfrm>
        </p:spPr>
        <p:txBody>
          <a:bodyPr>
            <a:spAutoFit/>
          </a:bodyPr>
          <a:lstStyle/>
          <a:p>
            <a:pPr marL="0" indent="0">
              <a:buFont typeface="Wingdings" pitchFamily="2" charset="2"/>
              <a:buNone/>
            </a:pPr>
            <a:r>
              <a:rPr lang="en-US" sz="3200" i="1" dirty="0"/>
              <a:t>“I planted, Apollos watered, but God gave the increase. So then neither he who plants is anything, nor he who waters, but </a:t>
            </a:r>
            <a:r>
              <a:rPr lang="en-US" sz="3200" dirty="0"/>
              <a:t>God who gives the increase.” (1 Corinthians 3:6-7)</a:t>
            </a:r>
          </a:p>
          <a:p>
            <a:pPr marL="0" indent="0"/>
            <a:endParaRPr lang="en-US" sz="700" dirty="0"/>
          </a:p>
          <a:p>
            <a:pPr marL="0" indent="0"/>
            <a:r>
              <a:rPr lang="en-US" sz="3200" dirty="0"/>
              <a:t>We must teach or the lost will not be saved! Romans 10:13-15</a:t>
            </a:r>
          </a:p>
        </p:txBody>
      </p:sp>
      <p:sp>
        <p:nvSpPr>
          <p:cNvPr id="5" name="Slide Number Placeholder 4"/>
          <p:cNvSpPr>
            <a:spLocks noGrp="1"/>
          </p:cNvSpPr>
          <p:nvPr>
            <p:ph type="sldNum" sz="quarter" idx="12"/>
          </p:nvPr>
        </p:nvSpPr>
        <p:spPr/>
        <p:txBody>
          <a:bodyPr/>
          <a:lstStyle/>
          <a:p>
            <a:fld id="{068775C7-C7F3-43FD-BE15-0D6C16938B09}" type="slidenum">
              <a:rPr lang="en-US"/>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4819">
                                            <p:txEl>
                                              <p:pRg st="2" end="2"/>
                                            </p:txEl>
                                          </p:spTgt>
                                        </p:tgtEl>
                                        <p:attrNameLst>
                                          <p:attrName>style.visibility</p:attrName>
                                        </p:attrNameLst>
                                      </p:cBhvr>
                                      <p:to>
                                        <p:strVal val="visible"/>
                                      </p:to>
                                    </p:set>
                                    <p:animEffect transition="in" filter="fade">
                                      <p:cBhvr>
                                        <p:cTn id="7" dur="1000"/>
                                        <p:tgtEl>
                                          <p:spTgt spid="34819">
                                            <p:txEl>
                                              <p:pRg st="2" end="2"/>
                                            </p:txEl>
                                          </p:spTgt>
                                        </p:tgtEl>
                                      </p:cBhvr>
                                    </p:animEffect>
                                    <p:anim calcmode="lin" valueType="num">
                                      <p:cBhvr>
                                        <p:cTn id="8" dur="1000" fill="hold"/>
                                        <p:tgtEl>
                                          <p:spTgt spid="34819">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4819">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4819">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71271"/>
            <a:ext cx="8229600" cy="1200329"/>
          </a:xfrm>
          <a:noFill/>
        </p:spPr>
        <p:txBody>
          <a:bodyPr>
            <a:spAutoFit/>
          </a:bodyPr>
          <a:lstStyle/>
          <a:p>
            <a:pPr algn="ctr"/>
            <a:r>
              <a:rPr lang="en-US" b="1" dirty="0"/>
              <a:t>What Is My Responsibility </a:t>
            </a:r>
            <a:br>
              <a:rPr lang="en-US" b="1" dirty="0"/>
            </a:br>
            <a:r>
              <a:rPr lang="en-US" b="1" dirty="0"/>
              <a:t>To The Lost?</a:t>
            </a:r>
          </a:p>
        </p:txBody>
      </p:sp>
      <p:sp>
        <p:nvSpPr>
          <p:cNvPr id="4" name="Content Placeholder 2"/>
          <p:cNvSpPr>
            <a:spLocks noGrp="1"/>
          </p:cNvSpPr>
          <p:nvPr>
            <p:ph idx="1"/>
          </p:nvPr>
        </p:nvSpPr>
        <p:spPr>
          <a:xfrm>
            <a:off x="533400" y="1524000"/>
            <a:ext cx="8191500" cy="4191917"/>
          </a:xfrm>
          <a:noFill/>
        </p:spPr>
        <p:txBody>
          <a:bodyPr>
            <a:spAutoFit/>
          </a:bodyPr>
          <a:lstStyle/>
          <a:p>
            <a:pPr marL="625475" indent="-625475">
              <a:buNone/>
            </a:pPr>
            <a:r>
              <a:rPr lang="en-US" sz="3600" dirty="0"/>
              <a:t>1. Those who have never heard the truth. </a:t>
            </a:r>
            <a:r>
              <a:rPr lang="en-US" sz="3600" i="1" dirty="0"/>
              <a:t>“</a:t>
            </a:r>
            <a:r>
              <a:rPr lang="en-US" sz="3600" b="1" i="1" dirty="0">
                <a:solidFill>
                  <a:srgbClr val="FF0000"/>
                </a:solidFill>
              </a:rPr>
              <a:t>Go preach</a:t>
            </a:r>
            <a:r>
              <a:rPr lang="en-US" sz="3600" i="1" dirty="0"/>
              <a:t> …”</a:t>
            </a:r>
          </a:p>
          <a:p>
            <a:pPr marL="625475" indent="-625475">
              <a:buNone/>
            </a:pPr>
            <a:r>
              <a:rPr lang="en-US" sz="3600" dirty="0"/>
              <a:t>2. Those who have heard it and not obeyed. </a:t>
            </a:r>
            <a:r>
              <a:rPr lang="en-US" sz="3600" i="1" dirty="0"/>
              <a:t>“</a:t>
            </a:r>
            <a:r>
              <a:rPr lang="en-US" sz="3600" b="1" i="1" dirty="0">
                <a:solidFill>
                  <a:srgbClr val="FF0000"/>
                </a:solidFill>
              </a:rPr>
              <a:t>Exhort them</a:t>
            </a:r>
            <a:r>
              <a:rPr lang="en-US" sz="3600" i="1" dirty="0"/>
              <a:t> …”</a:t>
            </a:r>
          </a:p>
          <a:p>
            <a:pPr marL="625475" indent="-625475">
              <a:buNone/>
            </a:pPr>
            <a:r>
              <a:rPr lang="en-US" sz="3600" dirty="0"/>
              <a:t>3.	Those who have obeyed and then erred from the truth. </a:t>
            </a:r>
            <a:r>
              <a:rPr lang="en-US" sz="3600" i="1" dirty="0"/>
              <a:t>“</a:t>
            </a:r>
            <a:r>
              <a:rPr lang="en-US" sz="3600" b="1" i="1" dirty="0">
                <a:solidFill>
                  <a:srgbClr val="FF0000"/>
                </a:solidFill>
              </a:rPr>
              <a:t>Restore</a:t>
            </a:r>
            <a:r>
              <a:rPr lang="en-US" sz="3600" i="1" dirty="0"/>
              <a:t> …”</a:t>
            </a:r>
          </a:p>
        </p:txBody>
      </p:sp>
      <p:sp>
        <p:nvSpPr>
          <p:cNvPr id="5" name="Slide Number Placeholder 4"/>
          <p:cNvSpPr>
            <a:spLocks noGrp="1"/>
          </p:cNvSpPr>
          <p:nvPr>
            <p:ph type="sldNum" sz="quarter" idx="12"/>
          </p:nvPr>
        </p:nvSpPr>
        <p:spPr/>
        <p:txBody>
          <a:bodyPr/>
          <a:lstStyle/>
          <a:p>
            <a:fld id="{483658CE-BC60-4A68-86A7-23F74A96EACA}" type="slidenum">
              <a:rPr lang="en-US" smtClean="0">
                <a:solidFill>
                  <a:srgbClr val="FFFFFF"/>
                </a:solidFill>
              </a:rPr>
              <a:pPr/>
              <a:t>2</a:t>
            </a:fld>
            <a:endParaRPr 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4">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1000"/>
                                        <p:tgtEl>
                                          <p:spTgt spid="4">
                                            <p:txEl>
                                              <p:pRg st="1" end="1"/>
                                            </p:txEl>
                                          </p:spTgt>
                                        </p:tgtEl>
                                      </p:cBhvr>
                                    </p:animEffect>
                                    <p:anim calcmode="lin" valueType="num">
                                      <p:cBhvr>
                                        <p:cTn id="16"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4">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Effect transition="in" filter="fade">
                                      <p:cBhvr>
                                        <p:cTn id="23" dur="1000"/>
                                        <p:tgtEl>
                                          <p:spTgt spid="4">
                                            <p:txEl>
                                              <p:pRg st="2" end="2"/>
                                            </p:txEl>
                                          </p:spTgt>
                                        </p:tgtEl>
                                      </p:cBhvr>
                                    </p:animEffect>
                                    <p:anim calcmode="lin" valueType="num">
                                      <p:cBhvr>
                                        <p:cTn id="24"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4">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4">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465019"/>
            <a:ext cx="8229600" cy="800219"/>
          </a:xfrm>
        </p:spPr>
        <p:txBody>
          <a:bodyPr>
            <a:spAutoFit/>
          </a:bodyPr>
          <a:lstStyle/>
          <a:p>
            <a:pPr>
              <a:tabLst>
                <a:tab pos="2635250" algn="l"/>
              </a:tabLst>
            </a:pPr>
            <a:r>
              <a:rPr lang="en-US" sz="4600" b="1" dirty="0"/>
              <a:t>Teaching Acts 8:4</a:t>
            </a:r>
            <a:endParaRPr lang="en-US" sz="4600" b="1" i="1" dirty="0">
              <a:solidFill>
                <a:schemeClr val="accent1"/>
              </a:solidFill>
            </a:endParaRPr>
          </a:p>
        </p:txBody>
      </p:sp>
      <p:sp>
        <p:nvSpPr>
          <p:cNvPr id="8195" name="Rectangle 3"/>
          <p:cNvSpPr>
            <a:spLocks noGrp="1" noChangeArrowheads="1"/>
          </p:cNvSpPr>
          <p:nvPr>
            <p:ph idx="1"/>
          </p:nvPr>
        </p:nvSpPr>
        <p:spPr>
          <a:xfrm>
            <a:off x="402882" y="1768475"/>
            <a:ext cx="8382000" cy="2677656"/>
          </a:xfrm>
        </p:spPr>
        <p:txBody>
          <a:bodyPr>
            <a:spAutoFit/>
          </a:bodyPr>
          <a:lstStyle/>
          <a:p>
            <a:r>
              <a:rPr lang="en-US" sz="4000" dirty="0">
                <a:solidFill>
                  <a:srgbClr val="FF0000"/>
                </a:solidFill>
              </a:rPr>
              <a:t>Universal.</a:t>
            </a:r>
            <a:r>
              <a:rPr lang="en-US" sz="4000" dirty="0"/>
              <a:t> Matthew 28:19-20; Romans 10:13-15</a:t>
            </a:r>
          </a:p>
          <a:p>
            <a:r>
              <a:rPr lang="en-US" sz="4000" dirty="0">
                <a:solidFill>
                  <a:srgbClr val="FF0000"/>
                </a:solidFill>
              </a:rPr>
              <a:t>Urgent. </a:t>
            </a:r>
            <a:r>
              <a:rPr lang="en-US" sz="4000" dirty="0"/>
              <a:t>John 4:34-35; </a:t>
            </a:r>
            <a:br>
              <a:rPr lang="en-US" sz="4000" dirty="0"/>
            </a:br>
            <a:r>
              <a:rPr lang="en-US" sz="4000" dirty="0"/>
              <a:t>Acts 16:9-10 </a:t>
            </a:r>
          </a:p>
        </p:txBody>
      </p:sp>
      <p:sp>
        <p:nvSpPr>
          <p:cNvPr id="5" name="Slide Number Placeholder 4"/>
          <p:cNvSpPr>
            <a:spLocks noGrp="1"/>
          </p:cNvSpPr>
          <p:nvPr>
            <p:ph type="sldNum" sz="quarter" idx="12"/>
          </p:nvPr>
        </p:nvSpPr>
        <p:spPr/>
        <p:txBody>
          <a:bodyPr/>
          <a:lstStyle/>
          <a:p>
            <a:fld id="{42B8574B-3AEE-405F-A9D5-BF2DBB3D0244}" type="slidenum">
              <a:rPr lang="en-US"/>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8195">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8195">
                                            <p:txEl>
                                              <p:pRg st="0" end="0"/>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8195">
                                            <p:txEl>
                                              <p:pRg st="1" end="1"/>
                                            </p:txEl>
                                          </p:spTgt>
                                        </p:tgtEl>
                                        <p:attrNameLst>
                                          <p:attrName>style.visibility</p:attrName>
                                        </p:attrNameLst>
                                      </p:cBhvr>
                                      <p:to>
                                        <p:strVal val="visible"/>
                                      </p:to>
                                    </p:set>
                                    <p:animEffect transition="in" filter="fade">
                                      <p:cBhvr>
                                        <p:cTn id="13" dur="1000"/>
                                        <p:tgtEl>
                                          <p:spTgt spid="8195">
                                            <p:txEl>
                                              <p:pRg st="1" end="1"/>
                                            </p:txEl>
                                          </p:spTgt>
                                        </p:tgtEl>
                                      </p:cBhvr>
                                    </p:animEffect>
                                    <p:anim calcmode="lin" valueType="num">
                                      <p:cBhvr>
                                        <p:cTn id="14" dur="1000" fill="hold"/>
                                        <p:tgtEl>
                                          <p:spTgt spid="8195">
                                            <p:txEl>
                                              <p:pRg st="1" end="1"/>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8195">
                                            <p:txEl>
                                              <p:pRg st="1" end="1"/>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8195">
                                            <p:txEl>
                                              <p:pRg st="1" end="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74282" y="139005"/>
            <a:ext cx="8829575" cy="1384995"/>
          </a:xfrm>
        </p:spPr>
        <p:txBody>
          <a:bodyPr wrap="square">
            <a:spAutoFit/>
          </a:bodyPr>
          <a:lstStyle/>
          <a:p>
            <a:r>
              <a:rPr lang="en-US" sz="4600" b="1" dirty="0">
                <a:solidFill>
                  <a:schemeClr val="tx1"/>
                </a:solidFill>
              </a:rPr>
              <a:t>Characteristics Of The Teacher</a:t>
            </a:r>
            <a:br>
              <a:rPr lang="en-US" sz="3800" b="1" dirty="0">
                <a:solidFill>
                  <a:schemeClr val="tx1"/>
                </a:solidFill>
              </a:rPr>
            </a:br>
            <a:r>
              <a:rPr lang="en-US" sz="3800" b="1" dirty="0">
                <a:solidFill>
                  <a:schemeClr val="tx1"/>
                </a:solidFill>
              </a:rPr>
              <a:t> Matthew 9:35-38 </a:t>
            </a:r>
          </a:p>
        </p:txBody>
      </p:sp>
      <p:sp>
        <p:nvSpPr>
          <p:cNvPr id="10243" name="Rectangle 3"/>
          <p:cNvSpPr>
            <a:spLocks noGrp="1" noChangeArrowheads="1"/>
          </p:cNvSpPr>
          <p:nvPr>
            <p:ph idx="1"/>
          </p:nvPr>
        </p:nvSpPr>
        <p:spPr>
          <a:xfrm>
            <a:off x="457200" y="1935163"/>
            <a:ext cx="8382000" cy="3859518"/>
          </a:xfrm>
        </p:spPr>
        <p:txBody>
          <a:bodyPr>
            <a:spAutoFit/>
          </a:bodyPr>
          <a:lstStyle/>
          <a:p>
            <a:r>
              <a:rPr lang="en-US" sz="3600" dirty="0">
                <a:solidFill>
                  <a:srgbClr val="FF0000"/>
                </a:solidFill>
              </a:rPr>
              <a:t>Conscious</a:t>
            </a:r>
            <a:r>
              <a:rPr lang="en-US" sz="3600" dirty="0"/>
              <a:t> of the lost. 9:36-37</a:t>
            </a:r>
          </a:p>
          <a:p>
            <a:r>
              <a:rPr lang="en-US" sz="3600" dirty="0">
                <a:solidFill>
                  <a:srgbClr val="FF0000"/>
                </a:solidFill>
              </a:rPr>
              <a:t>Compassion</a:t>
            </a:r>
            <a:r>
              <a:rPr lang="en-US" sz="3600" dirty="0"/>
              <a:t> for the lost. 9:36</a:t>
            </a:r>
          </a:p>
          <a:p>
            <a:r>
              <a:rPr lang="en-US" sz="3600" dirty="0">
                <a:solidFill>
                  <a:srgbClr val="FF0000"/>
                </a:solidFill>
              </a:rPr>
              <a:t>Commitment</a:t>
            </a:r>
            <a:r>
              <a:rPr lang="en-US" sz="3600" dirty="0"/>
              <a:t> to teach the lost. 9:37-38</a:t>
            </a:r>
          </a:p>
          <a:p>
            <a:pPr marL="0" indent="0">
              <a:buNone/>
            </a:pPr>
            <a:endParaRPr lang="en-US" sz="3600" dirty="0"/>
          </a:p>
          <a:p>
            <a:r>
              <a:rPr lang="en-US" sz="3600" b="1" dirty="0"/>
              <a:t>NOTE: Luke 15</a:t>
            </a:r>
          </a:p>
        </p:txBody>
      </p:sp>
      <p:sp>
        <p:nvSpPr>
          <p:cNvPr id="5" name="Slide Number Placeholder 4"/>
          <p:cNvSpPr>
            <a:spLocks noGrp="1"/>
          </p:cNvSpPr>
          <p:nvPr>
            <p:ph type="sldNum" sz="quarter" idx="12"/>
          </p:nvPr>
        </p:nvSpPr>
        <p:spPr/>
        <p:txBody>
          <a:bodyPr/>
          <a:lstStyle/>
          <a:p>
            <a:fld id="{7507C48E-53D3-40F7-82BA-743402B29CE4}" type="slidenum">
              <a:rPr lang="en-US"/>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fade">
                                      <p:cBhvr>
                                        <p:cTn id="7" dur="1000"/>
                                        <p:tgtEl>
                                          <p:spTgt spid="10243">
                                            <p:txEl>
                                              <p:pRg st="0" end="0"/>
                                            </p:txEl>
                                          </p:spTgt>
                                        </p:tgtEl>
                                      </p:cBhvr>
                                    </p:animEffect>
                                    <p:anim calcmode="lin" valueType="num">
                                      <p:cBhvr>
                                        <p:cTn id="8" dur="1000" fill="hold"/>
                                        <p:tgtEl>
                                          <p:spTgt spid="1024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1024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024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10243">
                                            <p:txEl>
                                              <p:pRg st="1" end="1"/>
                                            </p:txEl>
                                          </p:spTgt>
                                        </p:tgtEl>
                                        <p:attrNameLst>
                                          <p:attrName>style.visibility</p:attrName>
                                        </p:attrNameLst>
                                      </p:cBhvr>
                                      <p:to>
                                        <p:strVal val="visible"/>
                                      </p:to>
                                    </p:set>
                                    <p:animEffect transition="in" filter="fade">
                                      <p:cBhvr>
                                        <p:cTn id="15" dur="1000"/>
                                        <p:tgtEl>
                                          <p:spTgt spid="10243">
                                            <p:txEl>
                                              <p:pRg st="1" end="1"/>
                                            </p:txEl>
                                          </p:spTgt>
                                        </p:tgtEl>
                                      </p:cBhvr>
                                    </p:animEffect>
                                    <p:anim calcmode="lin" valueType="num">
                                      <p:cBhvr>
                                        <p:cTn id="16" dur="10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1024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1024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10243">
                                            <p:txEl>
                                              <p:pRg st="2" end="2"/>
                                            </p:txEl>
                                          </p:spTgt>
                                        </p:tgtEl>
                                        <p:attrNameLst>
                                          <p:attrName>style.visibility</p:attrName>
                                        </p:attrNameLst>
                                      </p:cBhvr>
                                      <p:to>
                                        <p:strVal val="visible"/>
                                      </p:to>
                                    </p:set>
                                    <p:animEffect transition="in" filter="fade">
                                      <p:cBhvr>
                                        <p:cTn id="23" dur="1000"/>
                                        <p:tgtEl>
                                          <p:spTgt spid="10243">
                                            <p:txEl>
                                              <p:pRg st="2" end="2"/>
                                            </p:txEl>
                                          </p:spTgt>
                                        </p:tgtEl>
                                      </p:cBhvr>
                                    </p:animEffect>
                                    <p:anim calcmode="lin" valueType="num">
                                      <p:cBhvr>
                                        <p:cTn id="24" dur="10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10243">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1024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10243">
                                            <p:txEl>
                                              <p:pRg st="4" end="4"/>
                                            </p:txEl>
                                          </p:spTgt>
                                        </p:tgtEl>
                                        <p:attrNameLst>
                                          <p:attrName>style.visibility</p:attrName>
                                        </p:attrNameLst>
                                      </p:cBhvr>
                                      <p:to>
                                        <p:strVal val="visible"/>
                                      </p:to>
                                    </p:set>
                                    <p:animEffect transition="in" filter="fade">
                                      <p:cBhvr>
                                        <p:cTn id="31" dur="1000"/>
                                        <p:tgtEl>
                                          <p:spTgt spid="10243">
                                            <p:txEl>
                                              <p:pRg st="4" end="4"/>
                                            </p:txEl>
                                          </p:spTgt>
                                        </p:tgtEl>
                                      </p:cBhvr>
                                    </p:animEffect>
                                    <p:anim calcmode="lin" valueType="num">
                                      <p:cBhvr>
                                        <p:cTn id="32" dur="1000" fill="hold"/>
                                        <p:tgtEl>
                                          <p:spTgt spid="10243">
                                            <p:txEl>
                                              <p:pRg st="4" end="4"/>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10243">
                                            <p:txEl>
                                              <p:pRg st="4" end="4"/>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1024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152400"/>
            <a:ext cx="7772400" cy="1371600"/>
          </a:xfrm>
        </p:spPr>
        <p:txBody>
          <a:bodyPr>
            <a:spAutoFit/>
          </a:bodyPr>
          <a:lstStyle/>
          <a:p>
            <a:r>
              <a:rPr lang="en-US" sz="4600" b="1" dirty="0">
                <a:solidFill>
                  <a:schemeClr val="tx1"/>
                </a:solidFill>
              </a:rPr>
              <a:t>The Courage to Teach</a:t>
            </a:r>
            <a:br>
              <a:rPr lang="en-US" sz="3800" b="1" dirty="0">
                <a:solidFill>
                  <a:schemeClr val="tx1"/>
                </a:solidFill>
              </a:rPr>
            </a:br>
            <a:r>
              <a:rPr lang="en-US" sz="3800" b="1" dirty="0">
                <a:solidFill>
                  <a:schemeClr val="tx1"/>
                </a:solidFill>
              </a:rPr>
              <a:t> </a:t>
            </a:r>
            <a:r>
              <a:rPr lang="en-US" b="1" dirty="0">
                <a:solidFill>
                  <a:schemeClr val="tx1"/>
                </a:solidFill>
              </a:rPr>
              <a:t>Moses – Exodus 3 and 4</a:t>
            </a:r>
          </a:p>
        </p:txBody>
      </p:sp>
      <p:sp>
        <p:nvSpPr>
          <p:cNvPr id="12291" name="Rectangle 3"/>
          <p:cNvSpPr>
            <a:spLocks noGrp="1" noChangeArrowheads="1"/>
          </p:cNvSpPr>
          <p:nvPr>
            <p:ph idx="1"/>
          </p:nvPr>
        </p:nvSpPr>
        <p:spPr>
          <a:xfrm>
            <a:off x="762000" y="1524000"/>
            <a:ext cx="8305800" cy="5152180"/>
          </a:xfrm>
        </p:spPr>
        <p:txBody>
          <a:bodyPr>
            <a:spAutoFit/>
          </a:bodyPr>
          <a:lstStyle/>
          <a:p>
            <a:pPr>
              <a:buNone/>
            </a:pPr>
            <a:r>
              <a:rPr lang="en-US" sz="3200" b="1" dirty="0">
                <a:solidFill>
                  <a:srgbClr val="FF0000"/>
                </a:solidFill>
              </a:rPr>
              <a:t>Fear and anxiety</a:t>
            </a:r>
            <a:r>
              <a:rPr lang="en-US" sz="3200" dirty="0">
                <a:solidFill>
                  <a:srgbClr val="FF0000"/>
                </a:solidFill>
              </a:rPr>
              <a:t>:</a:t>
            </a:r>
          </a:p>
          <a:p>
            <a:r>
              <a:rPr lang="en-US" sz="2800" dirty="0"/>
              <a:t>Satan’s scheme </a:t>
            </a:r>
            <a:r>
              <a:rPr lang="en-US" sz="2800" i="1" dirty="0"/>
              <a:t>“</a:t>
            </a:r>
            <a:r>
              <a:rPr lang="en-US" sz="2800" i="1" u="sng" dirty="0"/>
              <a:t>that it spread no further</a:t>
            </a:r>
            <a:r>
              <a:rPr lang="en-US" sz="2800" i="1" dirty="0"/>
              <a:t>.”</a:t>
            </a:r>
            <a:r>
              <a:rPr lang="en-US" sz="2800" dirty="0"/>
              <a:t> Acts 4:17-20</a:t>
            </a:r>
          </a:p>
          <a:p>
            <a:r>
              <a:rPr lang="en-US" sz="2800" dirty="0"/>
              <a:t>Overcome apprehension, shyness, shame, lack of interest</a:t>
            </a:r>
          </a:p>
          <a:p>
            <a:pPr lvl="1"/>
            <a:r>
              <a:rPr lang="en-US" sz="2800" dirty="0"/>
              <a:t>Mark 8:38, </a:t>
            </a:r>
            <a:r>
              <a:rPr lang="en-US" sz="2800" i="1" dirty="0"/>
              <a:t>“For whosoever shall be ashamed of me and of my words in this adulterous and sinful generation, the Son of man also shall be ashamed of him, when he cometh in the glory of his Father with the holy angels.”</a:t>
            </a:r>
          </a:p>
        </p:txBody>
      </p:sp>
      <p:sp>
        <p:nvSpPr>
          <p:cNvPr id="5" name="Slide Number Placeholder 4"/>
          <p:cNvSpPr>
            <a:spLocks noGrp="1"/>
          </p:cNvSpPr>
          <p:nvPr>
            <p:ph type="sldNum" sz="quarter" idx="12"/>
          </p:nvPr>
        </p:nvSpPr>
        <p:spPr/>
        <p:txBody>
          <a:bodyPr/>
          <a:lstStyle/>
          <a:p>
            <a:fld id="{F090B99E-EFA2-4870-B5DA-A15934268D64}" type="slidenum">
              <a:rPr lang="en-US"/>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animEffect transition="in" filter="fade">
                                      <p:cBhvr>
                                        <p:cTn id="7" dur="1000"/>
                                        <p:tgtEl>
                                          <p:spTgt spid="12291">
                                            <p:txEl>
                                              <p:pRg st="1" end="1"/>
                                            </p:txEl>
                                          </p:spTgt>
                                        </p:tgtEl>
                                      </p:cBhvr>
                                    </p:animEffect>
                                    <p:anim calcmode="lin" valueType="num">
                                      <p:cBhvr>
                                        <p:cTn id="8" dur="10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12291">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2291">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nodeType="click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animEffect transition="in" filter="fade">
                                      <p:cBhvr>
                                        <p:cTn id="15" dur="1000"/>
                                        <p:tgtEl>
                                          <p:spTgt spid="12291">
                                            <p:txEl>
                                              <p:pRg st="2" end="2"/>
                                            </p:txEl>
                                          </p:spTgt>
                                        </p:tgtEl>
                                      </p:cBhvr>
                                    </p:animEffect>
                                    <p:anim calcmode="lin" valueType="num">
                                      <p:cBhvr>
                                        <p:cTn id="16" dur="10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12291">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12291">
                                            <p:txEl>
                                              <p:pRg st="2" end="2"/>
                                            </p:txEl>
                                          </p:spTgt>
                                        </p:tgtEl>
                                        <p:attrNameLst>
                                          <p:attrName>ppt_y</p:attrName>
                                        </p:attrNameLst>
                                      </p:cBhvr>
                                      <p:tavLst>
                                        <p:tav tm="0">
                                          <p:val>
                                            <p:strVal val="#ppt_y-.03"/>
                                          </p:val>
                                        </p:tav>
                                        <p:tav tm="100000">
                                          <p:val>
                                            <p:strVal val="#ppt_y"/>
                                          </p:val>
                                        </p:tav>
                                      </p:tavLst>
                                    </p:anim>
                                  </p:childTnLst>
                                </p:cTn>
                              </p:par>
                            </p:childTnLst>
                          </p:cTn>
                        </p:par>
                        <p:par>
                          <p:cTn id="19" fill="hold">
                            <p:stCondLst>
                              <p:cond delay="1000"/>
                            </p:stCondLst>
                            <p:childTnLst>
                              <p:par>
                                <p:cTn id="20" presetID="37" presetClass="entr" presetSubtype="0" fill="hold" nodeType="afterEffect">
                                  <p:stCondLst>
                                    <p:cond delay="0"/>
                                  </p:stCondLst>
                                  <p:childTnLst>
                                    <p:set>
                                      <p:cBhvr>
                                        <p:cTn id="21" dur="1" fill="hold">
                                          <p:stCondLst>
                                            <p:cond delay="0"/>
                                          </p:stCondLst>
                                        </p:cTn>
                                        <p:tgtEl>
                                          <p:spTgt spid="12291">
                                            <p:txEl>
                                              <p:pRg st="3" end="3"/>
                                            </p:txEl>
                                          </p:spTgt>
                                        </p:tgtEl>
                                        <p:attrNameLst>
                                          <p:attrName>style.visibility</p:attrName>
                                        </p:attrNameLst>
                                      </p:cBhvr>
                                      <p:to>
                                        <p:strVal val="visible"/>
                                      </p:to>
                                    </p:set>
                                    <p:animEffect transition="in" filter="fade">
                                      <p:cBhvr>
                                        <p:cTn id="22" dur="1000"/>
                                        <p:tgtEl>
                                          <p:spTgt spid="12291">
                                            <p:txEl>
                                              <p:pRg st="3" end="3"/>
                                            </p:txEl>
                                          </p:spTgt>
                                        </p:tgtEl>
                                      </p:cBhvr>
                                    </p:animEffect>
                                    <p:anim calcmode="lin" valueType="num">
                                      <p:cBhvr>
                                        <p:cTn id="23" dur="10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p:cTn id="24" dur="900" decel="100000" fill="hold"/>
                                        <p:tgtEl>
                                          <p:spTgt spid="12291">
                                            <p:txEl>
                                              <p:pRg st="3" end="3"/>
                                            </p:txEl>
                                          </p:spTgt>
                                        </p:tgtEl>
                                        <p:attrNameLst>
                                          <p:attrName>ppt_y</p:attrName>
                                        </p:attrNameLst>
                                      </p:cBhvr>
                                      <p:tavLst>
                                        <p:tav tm="0">
                                          <p:val>
                                            <p:strVal val="#ppt_y+1"/>
                                          </p:val>
                                        </p:tav>
                                        <p:tav tm="100000">
                                          <p:val>
                                            <p:strVal val="#ppt_y-.03"/>
                                          </p:val>
                                        </p:tav>
                                      </p:tavLst>
                                    </p:anim>
                                    <p:anim calcmode="lin" valueType="num">
                                      <p:cBhvr>
                                        <p:cTn id="25" dur="100" accel="100000" fill="hold">
                                          <p:stCondLst>
                                            <p:cond delay="900"/>
                                          </p:stCondLst>
                                        </p:cTn>
                                        <p:tgtEl>
                                          <p:spTgt spid="12291">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762000" y="1600200"/>
            <a:ext cx="8229600" cy="4647426"/>
          </a:xfrm>
        </p:spPr>
        <p:txBody>
          <a:bodyPr wrap="square">
            <a:spAutoFit/>
          </a:bodyPr>
          <a:lstStyle/>
          <a:p>
            <a:pPr>
              <a:spcBef>
                <a:spcPts val="0"/>
              </a:spcBef>
              <a:buNone/>
            </a:pPr>
            <a:r>
              <a:rPr lang="en-US" sz="3600" b="1" dirty="0">
                <a:solidFill>
                  <a:srgbClr val="FF0000"/>
                </a:solidFill>
              </a:rPr>
              <a:t>Potential:</a:t>
            </a:r>
            <a:r>
              <a:rPr lang="en-US" sz="3600" b="1" i="1" dirty="0">
                <a:solidFill>
                  <a:srgbClr val="FF0000"/>
                </a:solidFill>
              </a:rPr>
              <a:t>“Who am I?”</a:t>
            </a:r>
            <a:r>
              <a:rPr lang="en-US" sz="3600" b="1" dirty="0">
                <a:solidFill>
                  <a:srgbClr val="FF0000"/>
                </a:solidFill>
              </a:rPr>
              <a:t> </a:t>
            </a:r>
            <a:br>
              <a:rPr lang="en-US" sz="3600" b="1" dirty="0">
                <a:solidFill>
                  <a:srgbClr val="FF0000"/>
                </a:solidFill>
              </a:rPr>
            </a:br>
            <a:r>
              <a:rPr lang="en-US" sz="3600" b="1" dirty="0">
                <a:solidFill>
                  <a:srgbClr val="FF0000"/>
                </a:solidFill>
              </a:rPr>
              <a:t>– Exodus 3:11</a:t>
            </a:r>
          </a:p>
          <a:p>
            <a:pPr lvl="1">
              <a:spcBef>
                <a:spcPts val="0"/>
              </a:spcBef>
            </a:pPr>
            <a:r>
              <a:rPr lang="en-US" sz="3200" dirty="0"/>
              <a:t>All walks of life. Acts 8:4</a:t>
            </a:r>
          </a:p>
          <a:p>
            <a:pPr>
              <a:spcBef>
                <a:spcPts val="0"/>
              </a:spcBef>
            </a:pPr>
            <a:r>
              <a:rPr lang="en-US" sz="3200" dirty="0"/>
              <a:t>ANSWER: God’s presence and power. Exodus 3:12 (cf. Matthew 28:20)</a:t>
            </a:r>
          </a:p>
          <a:p>
            <a:pPr lvl="1">
              <a:spcBef>
                <a:spcPts val="0"/>
              </a:spcBef>
            </a:pPr>
            <a:r>
              <a:rPr lang="en-US" sz="3200" i="1" dirty="0"/>
              <a:t>“Certainly I will be with thee”</a:t>
            </a:r>
          </a:p>
          <a:p>
            <a:pPr>
              <a:spcBef>
                <a:spcPts val="0"/>
              </a:spcBef>
            </a:pPr>
            <a:r>
              <a:rPr lang="en-US" sz="3200" dirty="0"/>
              <a:t>Power of the gospel converts. </a:t>
            </a:r>
            <a:br>
              <a:rPr lang="en-US" sz="3200" dirty="0"/>
            </a:br>
            <a:r>
              <a:rPr lang="en-US" sz="3200" dirty="0"/>
              <a:t>Romans 1:16 (Philippians 4:13;</a:t>
            </a:r>
            <a:br>
              <a:rPr lang="en-US" sz="3200" dirty="0"/>
            </a:br>
            <a:r>
              <a:rPr lang="en-US" sz="3200" dirty="0"/>
              <a:t>Romans 8:31)</a:t>
            </a:r>
          </a:p>
        </p:txBody>
      </p:sp>
      <p:sp>
        <p:nvSpPr>
          <p:cNvPr id="5" name="Slide Number Placeholder 4"/>
          <p:cNvSpPr>
            <a:spLocks noGrp="1"/>
          </p:cNvSpPr>
          <p:nvPr>
            <p:ph type="sldNum" sz="quarter" idx="12"/>
          </p:nvPr>
        </p:nvSpPr>
        <p:spPr/>
        <p:txBody>
          <a:bodyPr/>
          <a:lstStyle/>
          <a:p>
            <a:fld id="{CF911F76-D2BA-45DB-8652-5FC34B1FF390}" type="slidenum">
              <a:rPr lang="en-US"/>
              <a:pPr/>
              <a:t>6</a:t>
            </a:fld>
            <a:endParaRPr lang="en-US"/>
          </a:p>
        </p:txBody>
      </p:sp>
      <p:sp>
        <p:nvSpPr>
          <p:cNvPr id="4" name="Rectangle 2">
            <a:extLst>
              <a:ext uri="{FF2B5EF4-FFF2-40B4-BE49-F238E27FC236}">
                <a16:creationId xmlns:a16="http://schemas.microsoft.com/office/drawing/2014/main" id="{E9A57698-DBD5-09B1-40FF-5404E16CF1AF}"/>
              </a:ext>
            </a:extLst>
          </p:cNvPr>
          <p:cNvSpPr>
            <a:spLocks noGrp="1" noChangeArrowheads="1"/>
          </p:cNvSpPr>
          <p:nvPr>
            <p:ph type="title"/>
          </p:nvPr>
        </p:nvSpPr>
        <p:spPr>
          <a:xfrm>
            <a:off x="685800" y="152400"/>
            <a:ext cx="7772400" cy="1371600"/>
          </a:xfrm>
        </p:spPr>
        <p:txBody>
          <a:bodyPr>
            <a:spAutoFit/>
          </a:bodyPr>
          <a:lstStyle/>
          <a:p>
            <a:r>
              <a:rPr lang="en-US" sz="4600" b="1" dirty="0">
                <a:solidFill>
                  <a:schemeClr val="tx1"/>
                </a:solidFill>
              </a:rPr>
              <a:t>The Courage to Teach</a:t>
            </a:r>
            <a:br>
              <a:rPr lang="en-US" sz="3800" b="1" dirty="0">
                <a:solidFill>
                  <a:schemeClr val="tx1"/>
                </a:solidFill>
              </a:rPr>
            </a:br>
            <a:r>
              <a:rPr lang="en-US" sz="3800" b="1" dirty="0">
                <a:solidFill>
                  <a:schemeClr val="tx1"/>
                </a:solidFill>
              </a:rPr>
              <a:t> </a:t>
            </a:r>
            <a:r>
              <a:rPr lang="en-US" b="1" dirty="0">
                <a:solidFill>
                  <a:schemeClr val="tx1"/>
                </a:solidFill>
              </a:rPr>
              <a:t>Moses – Exodus 3 and 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animEffect transition="in" filter="fade">
                                      <p:cBhvr>
                                        <p:cTn id="7" dur="1000"/>
                                        <p:tgtEl>
                                          <p:spTgt spid="14339">
                                            <p:txEl>
                                              <p:pRg st="1" end="1"/>
                                            </p:txEl>
                                          </p:spTgt>
                                        </p:tgtEl>
                                      </p:cBhvr>
                                    </p:animEffect>
                                    <p:anim calcmode="lin" valueType="num">
                                      <p:cBhvr>
                                        <p:cTn id="8" dur="1000" fill="hold"/>
                                        <p:tgtEl>
                                          <p:spTgt spid="14339">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14339">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4339">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animEffect transition="in" filter="fade">
                                      <p:cBhvr>
                                        <p:cTn id="15" dur="1000"/>
                                        <p:tgtEl>
                                          <p:spTgt spid="14339">
                                            <p:txEl>
                                              <p:pRg st="2" end="2"/>
                                            </p:txEl>
                                          </p:spTgt>
                                        </p:tgtEl>
                                      </p:cBhvr>
                                    </p:animEffect>
                                    <p:anim calcmode="lin" valueType="num">
                                      <p:cBhvr>
                                        <p:cTn id="16" dur="1000" fill="hold"/>
                                        <p:tgtEl>
                                          <p:spTgt spid="14339">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14339">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14339">
                                            <p:txEl>
                                              <p:pRg st="2" end="2"/>
                                            </p:txEl>
                                          </p:spTgt>
                                        </p:tgtEl>
                                        <p:attrNameLst>
                                          <p:attrName>ppt_y</p:attrName>
                                        </p:attrNameLst>
                                      </p:cBhvr>
                                      <p:tavLst>
                                        <p:tav tm="0">
                                          <p:val>
                                            <p:strVal val="#ppt_y-.03"/>
                                          </p:val>
                                        </p:tav>
                                        <p:tav tm="100000">
                                          <p:val>
                                            <p:strVal val="#ppt_y"/>
                                          </p:val>
                                        </p:tav>
                                      </p:tavLst>
                                    </p:anim>
                                  </p:childTnLst>
                                </p:cTn>
                              </p:par>
                              <p:par>
                                <p:cTn id="19" presetID="37" presetClass="entr" presetSubtype="0" fill="hold" grpId="0" nodeType="withEffect">
                                  <p:stCondLst>
                                    <p:cond delay="0"/>
                                  </p:stCondLst>
                                  <p:childTnLst>
                                    <p:set>
                                      <p:cBhvr>
                                        <p:cTn id="20" dur="1" fill="hold">
                                          <p:stCondLst>
                                            <p:cond delay="0"/>
                                          </p:stCondLst>
                                        </p:cTn>
                                        <p:tgtEl>
                                          <p:spTgt spid="14339">
                                            <p:txEl>
                                              <p:pRg st="3" end="3"/>
                                            </p:txEl>
                                          </p:spTgt>
                                        </p:tgtEl>
                                        <p:attrNameLst>
                                          <p:attrName>style.visibility</p:attrName>
                                        </p:attrNameLst>
                                      </p:cBhvr>
                                      <p:to>
                                        <p:strVal val="visible"/>
                                      </p:to>
                                    </p:set>
                                    <p:animEffect transition="in" filter="fade">
                                      <p:cBhvr>
                                        <p:cTn id="21" dur="1000"/>
                                        <p:tgtEl>
                                          <p:spTgt spid="14339">
                                            <p:txEl>
                                              <p:pRg st="3" end="3"/>
                                            </p:txEl>
                                          </p:spTgt>
                                        </p:tgtEl>
                                      </p:cBhvr>
                                    </p:animEffect>
                                    <p:anim calcmode="lin" valueType="num">
                                      <p:cBhvr>
                                        <p:cTn id="22" dur="1000" fill="hold"/>
                                        <p:tgtEl>
                                          <p:spTgt spid="14339">
                                            <p:txEl>
                                              <p:pRg st="3" end="3"/>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14339">
                                            <p:txEl>
                                              <p:pRg st="3" end="3"/>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14339">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7" presetClass="entr" presetSubtype="0" fill="hold" grpId="0" nodeType="clickEffect">
                                  <p:stCondLst>
                                    <p:cond delay="0"/>
                                  </p:stCondLst>
                                  <p:childTnLst>
                                    <p:set>
                                      <p:cBhvr>
                                        <p:cTn id="28" dur="1" fill="hold">
                                          <p:stCondLst>
                                            <p:cond delay="0"/>
                                          </p:stCondLst>
                                        </p:cTn>
                                        <p:tgtEl>
                                          <p:spTgt spid="14339">
                                            <p:txEl>
                                              <p:pRg st="4" end="4"/>
                                            </p:txEl>
                                          </p:spTgt>
                                        </p:tgtEl>
                                        <p:attrNameLst>
                                          <p:attrName>style.visibility</p:attrName>
                                        </p:attrNameLst>
                                      </p:cBhvr>
                                      <p:to>
                                        <p:strVal val="visible"/>
                                      </p:to>
                                    </p:set>
                                    <p:animEffect transition="in" filter="fade">
                                      <p:cBhvr>
                                        <p:cTn id="29" dur="1000"/>
                                        <p:tgtEl>
                                          <p:spTgt spid="14339">
                                            <p:txEl>
                                              <p:pRg st="4" end="4"/>
                                            </p:txEl>
                                          </p:spTgt>
                                        </p:tgtEl>
                                      </p:cBhvr>
                                    </p:animEffect>
                                    <p:anim calcmode="lin" valueType="num">
                                      <p:cBhvr>
                                        <p:cTn id="30" dur="1000" fill="hold"/>
                                        <p:tgtEl>
                                          <p:spTgt spid="14339">
                                            <p:txEl>
                                              <p:pRg st="4" end="4"/>
                                            </p:txEl>
                                          </p:spTgt>
                                        </p:tgtEl>
                                        <p:attrNameLst>
                                          <p:attrName>ppt_x</p:attrName>
                                        </p:attrNameLst>
                                      </p:cBhvr>
                                      <p:tavLst>
                                        <p:tav tm="0">
                                          <p:val>
                                            <p:strVal val="#ppt_x"/>
                                          </p:val>
                                        </p:tav>
                                        <p:tav tm="100000">
                                          <p:val>
                                            <p:strVal val="#ppt_x"/>
                                          </p:val>
                                        </p:tav>
                                      </p:tavLst>
                                    </p:anim>
                                    <p:anim calcmode="lin" valueType="num">
                                      <p:cBhvr>
                                        <p:cTn id="31" dur="900" decel="100000" fill="hold"/>
                                        <p:tgtEl>
                                          <p:spTgt spid="14339">
                                            <p:txEl>
                                              <p:pRg st="4" end="4"/>
                                            </p:txEl>
                                          </p:spTgt>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14339">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304800" y="1447800"/>
            <a:ext cx="8763000" cy="5355312"/>
          </a:xfrm>
        </p:spPr>
        <p:txBody>
          <a:bodyPr>
            <a:spAutoFit/>
          </a:bodyPr>
          <a:lstStyle/>
          <a:p>
            <a:pPr>
              <a:spcBef>
                <a:spcPts val="0"/>
              </a:spcBef>
              <a:buNone/>
            </a:pPr>
            <a:r>
              <a:rPr lang="en-US" sz="3600" b="1" dirty="0">
                <a:solidFill>
                  <a:srgbClr val="FF0000"/>
                </a:solidFill>
              </a:rPr>
              <a:t>Answers</a:t>
            </a:r>
            <a:r>
              <a:rPr lang="en-US" sz="3600" dirty="0">
                <a:solidFill>
                  <a:srgbClr val="FF0000"/>
                </a:solidFill>
              </a:rPr>
              <a:t>: </a:t>
            </a:r>
            <a:r>
              <a:rPr lang="en-US" sz="3600" i="1" dirty="0">
                <a:solidFill>
                  <a:srgbClr val="FF0000"/>
                </a:solidFill>
              </a:rPr>
              <a:t>“</a:t>
            </a:r>
            <a:r>
              <a:rPr lang="en-US" sz="3600" b="1" i="1" dirty="0">
                <a:solidFill>
                  <a:srgbClr val="FF0000"/>
                </a:solidFill>
              </a:rPr>
              <a:t>What shall I say?</a:t>
            </a:r>
            <a:r>
              <a:rPr lang="en-US" sz="3600" i="1" dirty="0">
                <a:solidFill>
                  <a:srgbClr val="FF0000"/>
                </a:solidFill>
              </a:rPr>
              <a:t>”</a:t>
            </a:r>
            <a:r>
              <a:rPr lang="en-US" sz="3600" b="1" dirty="0">
                <a:solidFill>
                  <a:srgbClr val="FF0000"/>
                </a:solidFill>
              </a:rPr>
              <a:t> Exodus 3:13</a:t>
            </a:r>
          </a:p>
          <a:p>
            <a:pPr>
              <a:spcBef>
                <a:spcPts val="0"/>
              </a:spcBef>
            </a:pPr>
            <a:r>
              <a:rPr lang="en-US" sz="3000" dirty="0"/>
              <a:t>ANSWER: God’s answers. </a:t>
            </a:r>
            <a:br>
              <a:rPr lang="en-US" sz="3000" dirty="0"/>
            </a:br>
            <a:r>
              <a:rPr lang="en-US" sz="3000" dirty="0"/>
              <a:t>Exodus 3:14-15</a:t>
            </a:r>
          </a:p>
          <a:p>
            <a:pPr lvl="1">
              <a:spcBef>
                <a:spcPts val="0"/>
              </a:spcBef>
            </a:pPr>
            <a:r>
              <a:rPr lang="en-US" sz="3000" i="1" dirty="0"/>
              <a:t>“Thus shalt thou say”</a:t>
            </a:r>
            <a:br>
              <a:rPr lang="en-US" sz="3000" i="1" dirty="0"/>
            </a:br>
            <a:r>
              <a:rPr lang="en-US" sz="3000" dirty="0"/>
              <a:t>(cf. 2 Timothy 3:16)</a:t>
            </a:r>
          </a:p>
          <a:p>
            <a:pPr lvl="1">
              <a:spcBef>
                <a:spcPts val="0"/>
              </a:spcBef>
            </a:pPr>
            <a:r>
              <a:rPr lang="en-US" sz="3000" dirty="0"/>
              <a:t>Prepare yourself. 2 Timothy 2:15; </a:t>
            </a:r>
            <a:br>
              <a:rPr lang="en-US" sz="3000" dirty="0"/>
            </a:br>
            <a:r>
              <a:rPr lang="en-US" sz="3000" dirty="0"/>
              <a:t>1 Peter 3:15</a:t>
            </a:r>
          </a:p>
          <a:p>
            <a:pPr lvl="1">
              <a:spcBef>
                <a:spcPts val="0"/>
              </a:spcBef>
            </a:pPr>
            <a:r>
              <a:rPr lang="en-US" sz="3000" dirty="0"/>
              <a:t>Use prepared material.</a:t>
            </a:r>
          </a:p>
          <a:p>
            <a:pPr lvl="1">
              <a:spcBef>
                <a:spcPts val="0"/>
              </a:spcBef>
            </a:pPr>
            <a:r>
              <a:rPr lang="en-US" sz="3000" dirty="0"/>
              <a:t>Be honest: Don’t be afraid to say, </a:t>
            </a:r>
            <a:br>
              <a:rPr lang="en-US" sz="3000" dirty="0"/>
            </a:br>
            <a:r>
              <a:rPr lang="en-US" sz="3000" dirty="0"/>
              <a:t>	“I don’t know …” (Ephesians 3:4)</a:t>
            </a:r>
          </a:p>
        </p:txBody>
      </p:sp>
      <p:sp>
        <p:nvSpPr>
          <p:cNvPr id="5" name="Slide Number Placeholder 4"/>
          <p:cNvSpPr>
            <a:spLocks noGrp="1"/>
          </p:cNvSpPr>
          <p:nvPr>
            <p:ph type="sldNum" sz="quarter" idx="12"/>
          </p:nvPr>
        </p:nvSpPr>
        <p:spPr/>
        <p:txBody>
          <a:bodyPr/>
          <a:lstStyle/>
          <a:p>
            <a:fld id="{6BA105F7-3740-4ACA-B586-4C976B5244F4}" type="slidenum">
              <a:rPr lang="en-US"/>
              <a:pPr/>
              <a:t>7</a:t>
            </a:fld>
            <a:endParaRPr lang="en-US"/>
          </a:p>
        </p:txBody>
      </p:sp>
      <p:sp>
        <p:nvSpPr>
          <p:cNvPr id="4" name="Rectangle 2">
            <a:extLst>
              <a:ext uri="{FF2B5EF4-FFF2-40B4-BE49-F238E27FC236}">
                <a16:creationId xmlns:a16="http://schemas.microsoft.com/office/drawing/2014/main" id="{249E0B95-5F73-384D-8684-10D0BE5746D0}"/>
              </a:ext>
            </a:extLst>
          </p:cNvPr>
          <p:cNvSpPr>
            <a:spLocks noGrp="1" noChangeArrowheads="1"/>
          </p:cNvSpPr>
          <p:nvPr>
            <p:ph type="title"/>
          </p:nvPr>
        </p:nvSpPr>
        <p:spPr>
          <a:xfrm>
            <a:off x="685800" y="152400"/>
            <a:ext cx="7772400" cy="1371600"/>
          </a:xfrm>
        </p:spPr>
        <p:txBody>
          <a:bodyPr>
            <a:spAutoFit/>
          </a:bodyPr>
          <a:lstStyle/>
          <a:p>
            <a:r>
              <a:rPr lang="en-US" sz="4600" b="1" dirty="0">
                <a:solidFill>
                  <a:schemeClr val="tx1"/>
                </a:solidFill>
              </a:rPr>
              <a:t>The Courage to Teach</a:t>
            </a:r>
            <a:br>
              <a:rPr lang="en-US" sz="3800" b="1" dirty="0">
                <a:solidFill>
                  <a:schemeClr val="tx1"/>
                </a:solidFill>
              </a:rPr>
            </a:br>
            <a:r>
              <a:rPr lang="en-US" sz="3800" b="1" dirty="0">
                <a:solidFill>
                  <a:schemeClr val="tx1"/>
                </a:solidFill>
              </a:rPr>
              <a:t> </a:t>
            </a:r>
            <a:r>
              <a:rPr lang="en-US" b="1" dirty="0">
                <a:solidFill>
                  <a:schemeClr val="tx1"/>
                </a:solidFill>
              </a:rPr>
              <a:t>Moses – Exodus 3 and 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animEffect transition="in" filter="fade">
                                      <p:cBhvr>
                                        <p:cTn id="7" dur="1000"/>
                                        <p:tgtEl>
                                          <p:spTgt spid="16387">
                                            <p:txEl>
                                              <p:pRg st="1" end="1"/>
                                            </p:txEl>
                                          </p:spTgt>
                                        </p:tgtEl>
                                      </p:cBhvr>
                                    </p:animEffect>
                                    <p:anim calcmode="lin" valueType="num">
                                      <p:cBhvr>
                                        <p:cTn id="8" dur="10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16387">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6387">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16387">
                                            <p:txEl>
                                              <p:pRg st="2" end="2"/>
                                            </p:txEl>
                                          </p:spTgt>
                                        </p:tgtEl>
                                        <p:attrNameLst>
                                          <p:attrName>style.visibility</p:attrName>
                                        </p:attrNameLst>
                                      </p:cBhvr>
                                      <p:to>
                                        <p:strVal val="visible"/>
                                      </p:to>
                                    </p:set>
                                    <p:animEffect transition="in" filter="fade">
                                      <p:cBhvr>
                                        <p:cTn id="15" dur="1000"/>
                                        <p:tgtEl>
                                          <p:spTgt spid="16387">
                                            <p:txEl>
                                              <p:pRg st="2" end="2"/>
                                            </p:txEl>
                                          </p:spTgt>
                                        </p:tgtEl>
                                      </p:cBhvr>
                                    </p:animEffect>
                                    <p:anim calcmode="lin" valueType="num">
                                      <p:cBhvr>
                                        <p:cTn id="16" dur="10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16387">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16387">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16387">
                                            <p:txEl>
                                              <p:pRg st="3" end="3"/>
                                            </p:txEl>
                                          </p:spTgt>
                                        </p:tgtEl>
                                        <p:attrNameLst>
                                          <p:attrName>style.visibility</p:attrName>
                                        </p:attrNameLst>
                                      </p:cBhvr>
                                      <p:to>
                                        <p:strVal val="visible"/>
                                      </p:to>
                                    </p:set>
                                    <p:animEffect transition="in" filter="fade">
                                      <p:cBhvr>
                                        <p:cTn id="23" dur="1000"/>
                                        <p:tgtEl>
                                          <p:spTgt spid="16387">
                                            <p:txEl>
                                              <p:pRg st="3" end="3"/>
                                            </p:txEl>
                                          </p:spTgt>
                                        </p:tgtEl>
                                      </p:cBhvr>
                                    </p:animEffect>
                                    <p:anim calcmode="lin" valueType="num">
                                      <p:cBhvr>
                                        <p:cTn id="24" dur="10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16387">
                                            <p:txEl>
                                              <p:pRg st="3" end="3"/>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16387">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16387">
                                            <p:txEl>
                                              <p:pRg st="4" end="4"/>
                                            </p:txEl>
                                          </p:spTgt>
                                        </p:tgtEl>
                                        <p:attrNameLst>
                                          <p:attrName>style.visibility</p:attrName>
                                        </p:attrNameLst>
                                      </p:cBhvr>
                                      <p:to>
                                        <p:strVal val="visible"/>
                                      </p:to>
                                    </p:set>
                                    <p:animEffect transition="in" filter="fade">
                                      <p:cBhvr>
                                        <p:cTn id="31" dur="1000"/>
                                        <p:tgtEl>
                                          <p:spTgt spid="16387">
                                            <p:txEl>
                                              <p:pRg st="4" end="4"/>
                                            </p:txEl>
                                          </p:spTgt>
                                        </p:tgtEl>
                                      </p:cBhvr>
                                    </p:animEffect>
                                    <p:anim calcmode="lin" valueType="num">
                                      <p:cBhvr>
                                        <p:cTn id="32" dur="1000" fill="hold"/>
                                        <p:tgtEl>
                                          <p:spTgt spid="16387">
                                            <p:txEl>
                                              <p:pRg st="4" end="4"/>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16387">
                                            <p:txEl>
                                              <p:pRg st="4" end="4"/>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16387">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16387">
                                            <p:txEl>
                                              <p:pRg st="5" end="5"/>
                                            </p:txEl>
                                          </p:spTgt>
                                        </p:tgtEl>
                                        <p:attrNameLst>
                                          <p:attrName>style.visibility</p:attrName>
                                        </p:attrNameLst>
                                      </p:cBhvr>
                                      <p:to>
                                        <p:strVal val="visible"/>
                                      </p:to>
                                    </p:set>
                                    <p:animEffect transition="in" filter="fade">
                                      <p:cBhvr>
                                        <p:cTn id="39" dur="1000"/>
                                        <p:tgtEl>
                                          <p:spTgt spid="16387">
                                            <p:txEl>
                                              <p:pRg st="5" end="5"/>
                                            </p:txEl>
                                          </p:spTgt>
                                        </p:tgtEl>
                                      </p:cBhvr>
                                    </p:animEffect>
                                    <p:anim calcmode="lin" valueType="num">
                                      <p:cBhvr>
                                        <p:cTn id="40" dur="1000" fill="hold"/>
                                        <p:tgtEl>
                                          <p:spTgt spid="16387">
                                            <p:txEl>
                                              <p:pRg st="5" end="5"/>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16387">
                                            <p:txEl>
                                              <p:pRg st="5" end="5"/>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16387">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idx="1"/>
          </p:nvPr>
        </p:nvSpPr>
        <p:spPr>
          <a:xfrm>
            <a:off x="457200" y="1447800"/>
            <a:ext cx="8610600" cy="5355312"/>
          </a:xfrm>
        </p:spPr>
        <p:txBody>
          <a:bodyPr>
            <a:spAutoFit/>
          </a:bodyPr>
          <a:lstStyle/>
          <a:p>
            <a:pPr>
              <a:spcBef>
                <a:spcPts val="0"/>
              </a:spcBef>
              <a:buNone/>
            </a:pPr>
            <a:r>
              <a:rPr lang="en-US" sz="3600" b="1" dirty="0">
                <a:solidFill>
                  <a:srgbClr val="FF0000"/>
                </a:solidFill>
              </a:rPr>
              <a:t>Rejection</a:t>
            </a:r>
            <a:r>
              <a:rPr lang="en-US" sz="3600" dirty="0">
                <a:solidFill>
                  <a:srgbClr val="FF0000"/>
                </a:solidFill>
              </a:rPr>
              <a:t>: </a:t>
            </a:r>
            <a:r>
              <a:rPr lang="en-US" sz="3600" i="1" dirty="0">
                <a:solidFill>
                  <a:srgbClr val="FF0000"/>
                </a:solidFill>
              </a:rPr>
              <a:t>“</a:t>
            </a:r>
            <a:r>
              <a:rPr lang="en-US" sz="3600" b="1" i="1" dirty="0">
                <a:solidFill>
                  <a:srgbClr val="FF0000"/>
                </a:solidFill>
              </a:rPr>
              <a:t>They won’t believe me!</a:t>
            </a:r>
            <a:r>
              <a:rPr lang="en-US" sz="3600" i="1" dirty="0">
                <a:solidFill>
                  <a:srgbClr val="FF0000"/>
                </a:solidFill>
              </a:rPr>
              <a:t>”</a:t>
            </a:r>
            <a:r>
              <a:rPr lang="en-US" sz="3600" dirty="0">
                <a:solidFill>
                  <a:srgbClr val="FF0000"/>
                </a:solidFill>
              </a:rPr>
              <a:t> </a:t>
            </a:r>
            <a:r>
              <a:rPr lang="en-US" sz="3600" b="1" dirty="0">
                <a:solidFill>
                  <a:srgbClr val="FF0000"/>
                </a:solidFill>
              </a:rPr>
              <a:t>Exodus 4:1</a:t>
            </a:r>
          </a:p>
          <a:p>
            <a:pPr>
              <a:spcBef>
                <a:spcPts val="0"/>
              </a:spcBef>
            </a:pPr>
            <a:r>
              <a:rPr lang="en-US" sz="3000" dirty="0"/>
              <a:t>ANSWER: Trust the power of the gospel. cf. Exodus 4:2-9</a:t>
            </a:r>
          </a:p>
          <a:p>
            <a:pPr lvl="1">
              <a:spcBef>
                <a:spcPts val="0"/>
              </a:spcBef>
            </a:pPr>
            <a:r>
              <a:rPr lang="en-US" sz="3000" dirty="0"/>
              <a:t>Confirmed truth. Hebrews 2:3-4 </a:t>
            </a:r>
            <a:br>
              <a:rPr lang="en-US" sz="3000" dirty="0"/>
            </a:br>
            <a:r>
              <a:rPr lang="en-US" sz="3000" dirty="0"/>
              <a:t>(2 Peter 1:16)</a:t>
            </a:r>
          </a:p>
          <a:p>
            <a:pPr lvl="1">
              <a:spcBef>
                <a:spcPts val="0"/>
              </a:spcBef>
            </a:pPr>
            <a:r>
              <a:rPr lang="en-US" sz="3000" dirty="0"/>
              <a:t>God’s power to save. </a:t>
            </a:r>
            <a:br>
              <a:rPr lang="en-US" sz="3000" dirty="0"/>
            </a:br>
            <a:r>
              <a:rPr lang="en-US" sz="3000" dirty="0"/>
              <a:t>1 Corinthians 1:18</a:t>
            </a:r>
          </a:p>
          <a:p>
            <a:pPr lvl="1">
              <a:spcBef>
                <a:spcPts val="0"/>
              </a:spcBef>
            </a:pPr>
            <a:r>
              <a:rPr lang="en-US" sz="3000" dirty="0"/>
              <a:t>Unbelief and rejection by others does not change our faith to keep teaching. </a:t>
            </a:r>
            <a:br>
              <a:rPr lang="en-US" sz="3000" dirty="0"/>
            </a:br>
            <a:r>
              <a:rPr lang="en-US" sz="3000" dirty="0"/>
              <a:t>	Acts 8:1, 4</a:t>
            </a:r>
          </a:p>
        </p:txBody>
      </p:sp>
      <p:sp>
        <p:nvSpPr>
          <p:cNvPr id="5" name="Slide Number Placeholder 4"/>
          <p:cNvSpPr>
            <a:spLocks noGrp="1"/>
          </p:cNvSpPr>
          <p:nvPr>
            <p:ph type="sldNum" sz="quarter" idx="12"/>
          </p:nvPr>
        </p:nvSpPr>
        <p:spPr/>
        <p:txBody>
          <a:bodyPr/>
          <a:lstStyle/>
          <a:p>
            <a:fld id="{1BD46DB1-5D11-4A4D-B33D-CCC59C198F5A}" type="slidenum">
              <a:rPr lang="en-US"/>
              <a:pPr/>
              <a:t>8</a:t>
            </a:fld>
            <a:endParaRPr lang="en-US"/>
          </a:p>
        </p:txBody>
      </p:sp>
      <p:sp>
        <p:nvSpPr>
          <p:cNvPr id="4" name="Rectangle 2">
            <a:extLst>
              <a:ext uri="{FF2B5EF4-FFF2-40B4-BE49-F238E27FC236}">
                <a16:creationId xmlns:a16="http://schemas.microsoft.com/office/drawing/2014/main" id="{2ED61F79-806D-1209-6CC0-6FF7B77A9E13}"/>
              </a:ext>
            </a:extLst>
          </p:cNvPr>
          <p:cNvSpPr>
            <a:spLocks noGrp="1" noChangeArrowheads="1"/>
          </p:cNvSpPr>
          <p:nvPr>
            <p:ph type="title"/>
          </p:nvPr>
        </p:nvSpPr>
        <p:spPr>
          <a:xfrm>
            <a:off x="685800" y="152400"/>
            <a:ext cx="7772400" cy="1371600"/>
          </a:xfrm>
        </p:spPr>
        <p:txBody>
          <a:bodyPr>
            <a:spAutoFit/>
          </a:bodyPr>
          <a:lstStyle/>
          <a:p>
            <a:r>
              <a:rPr lang="en-US" sz="4600" b="1" dirty="0">
                <a:solidFill>
                  <a:schemeClr val="tx1"/>
                </a:solidFill>
              </a:rPr>
              <a:t>The Courage to Teach</a:t>
            </a:r>
            <a:br>
              <a:rPr lang="en-US" sz="3800" b="1" dirty="0">
                <a:solidFill>
                  <a:schemeClr val="tx1"/>
                </a:solidFill>
              </a:rPr>
            </a:br>
            <a:r>
              <a:rPr lang="en-US" sz="3800" b="1" dirty="0">
                <a:solidFill>
                  <a:schemeClr val="tx1"/>
                </a:solidFill>
              </a:rPr>
              <a:t> </a:t>
            </a:r>
            <a:r>
              <a:rPr lang="en-US" b="1" dirty="0">
                <a:solidFill>
                  <a:schemeClr val="tx1"/>
                </a:solidFill>
              </a:rPr>
              <a:t>Moses – Exodus 3 and 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animEffect transition="in" filter="fade">
                                      <p:cBhvr>
                                        <p:cTn id="7" dur="1000"/>
                                        <p:tgtEl>
                                          <p:spTgt spid="18435">
                                            <p:txEl>
                                              <p:pRg st="1" end="1"/>
                                            </p:txEl>
                                          </p:spTgt>
                                        </p:tgtEl>
                                      </p:cBhvr>
                                    </p:animEffect>
                                    <p:anim calcmode="lin" valueType="num">
                                      <p:cBhvr>
                                        <p:cTn id="8" dur="1000" fill="hold"/>
                                        <p:tgtEl>
                                          <p:spTgt spid="18435">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18435">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8435">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18435">
                                            <p:txEl>
                                              <p:pRg st="2" end="2"/>
                                            </p:txEl>
                                          </p:spTgt>
                                        </p:tgtEl>
                                        <p:attrNameLst>
                                          <p:attrName>style.visibility</p:attrName>
                                        </p:attrNameLst>
                                      </p:cBhvr>
                                      <p:to>
                                        <p:strVal val="visible"/>
                                      </p:to>
                                    </p:set>
                                    <p:animEffect transition="in" filter="fade">
                                      <p:cBhvr>
                                        <p:cTn id="15" dur="1000"/>
                                        <p:tgtEl>
                                          <p:spTgt spid="18435">
                                            <p:txEl>
                                              <p:pRg st="2" end="2"/>
                                            </p:txEl>
                                          </p:spTgt>
                                        </p:tgtEl>
                                      </p:cBhvr>
                                    </p:animEffect>
                                    <p:anim calcmode="lin" valueType="num">
                                      <p:cBhvr>
                                        <p:cTn id="16" dur="1000" fill="hold"/>
                                        <p:tgtEl>
                                          <p:spTgt spid="18435">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18435">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18435">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18435">
                                            <p:txEl>
                                              <p:pRg st="3" end="3"/>
                                            </p:txEl>
                                          </p:spTgt>
                                        </p:tgtEl>
                                        <p:attrNameLst>
                                          <p:attrName>style.visibility</p:attrName>
                                        </p:attrNameLst>
                                      </p:cBhvr>
                                      <p:to>
                                        <p:strVal val="visible"/>
                                      </p:to>
                                    </p:set>
                                    <p:animEffect transition="in" filter="fade">
                                      <p:cBhvr>
                                        <p:cTn id="23" dur="1000"/>
                                        <p:tgtEl>
                                          <p:spTgt spid="18435">
                                            <p:txEl>
                                              <p:pRg st="3" end="3"/>
                                            </p:txEl>
                                          </p:spTgt>
                                        </p:tgtEl>
                                      </p:cBhvr>
                                    </p:animEffect>
                                    <p:anim calcmode="lin" valueType="num">
                                      <p:cBhvr>
                                        <p:cTn id="24" dur="1000" fill="hold"/>
                                        <p:tgtEl>
                                          <p:spTgt spid="18435">
                                            <p:txEl>
                                              <p:pRg st="3" end="3"/>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18435">
                                            <p:txEl>
                                              <p:pRg st="3" end="3"/>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18435">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18435">
                                            <p:txEl>
                                              <p:pRg st="4" end="4"/>
                                            </p:txEl>
                                          </p:spTgt>
                                        </p:tgtEl>
                                        <p:attrNameLst>
                                          <p:attrName>style.visibility</p:attrName>
                                        </p:attrNameLst>
                                      </p:cBhvr>
                                      <p:to>
                                        <p:strVal val="visible"/>
                                      </p:to>
                                    </p:set>
                                    <p:animEffect transition="in" filter="fade">
                                      <p:cBhvr>
                                        <p:cTn id="31" dur="1000"/>
                                        <p:tgtEl>
                                          <p:spTgt spid="18435">
                                            <p:txEl>
                                              <p:pRg st="4" end="4"/>
                                            </p:txEl>
                                          </p:spTgt>
                                        </p:tgtEl>
                                      </p:cBhvr>
                                    </p:animEffect>
                                    <p:anim calcmode="lin" valueType="num">
                                      <p:cBhvr>
                                        <p:cTn id="32" dur="1000" fill="hold"/>
                                        <p:tgtEl>
                                          <p:spTgt spid="18435">
                                            <p:txEl>
                                              <p:pRg st="4" end="4"/>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18435">
                                            <p:txEl>
                                              <p:pRg st="4" end="4"/>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18435">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a:xfrm>
            <a:off x="533400" y="1600200"/>
            <a:ext cx="8534400" cy="4819781"/>
          </a:xfrm>
        </p:spPr>
        <p:txBody>
          <a:bodyPr wrap="square">
            <a:spAutoFit/>
          </a:bodyPr>
          <a:lstStyle/>
          <a:p>
            <a:pPr>
              <a:buNone/>
            </a:pPr>
            <a:r>
              <a:rPr lang="en-US" sz="3200" b="1" dirty="0">
                <a:solidFill>
                  <a:srgbClr val="FF0000"/>
                </a:solidFill>
              </a:rPr>
              <a:t>Ability</a:t>
            </a:r>
            <a:r>
              <a:rPr lang="en-US" sz="3200" dirty="0">
                <a:solidFill>
                  <a:srgbClr val="FF0000"/>
                </a:solidFill>
              </a:rPr>
              <a:t>: </a:t>
            </a:r>
            <a:r>
              <a:rPr lang="en-US" sz="3200" i="1" dirty="0">
                <a:solidFill>
                  <a:srgbClr val="FF0000"/>
                </a:solidFill>
              </a:rPr>
              <a:t>“</a:t>
            </a:r>
            <a:r>
              <a:rPr lang="en-US" sz="3200" b="1" i="1" dirty="0">
                <a:solidFill>
                  <a:srgbClr val="FF0000"/>
                </a:solidFill>
              </a:rPr>
              <a:t>I’m not eloquent!</a:t>
            </a:r>
            <a:r>
              <a:rPr lang="en-US" sz="3200" i="1" dirty="0">
                <a:solidFill>
                  <a:srgbClr val="FF0000"/>
                </a:solidFill>
              </a:rPr>
              <a:t>”</a:t>
            </a:r>
            <a:r>
              <a:rPr lang="en-US" sz="3200" dirty="0">
                <a:solidFill>
                  <a:srgbClr val="FF0000"/>
                </a:solidFill>
              </a:rPr>
              <a:t> </a:t>
            </a:r>
            <a:br>
              <a:rPr lang="en-US" sz="3200" dirty="0">
                <a:solidFill>
                  <a:srgbClr val="FF0000"/>
                </a:solidFill>
              </a:rPr>
            </a:br>
            <a:r>
              <a:rPr lang="en-US" sz="3200" b="1" dirty="0">
                <a:solidFill>
                  <a:srgbClr val="FF0000"/>
                </a:solidFill>
              </a:rPr>
              <a:t>Exodus 4:10</a:t>
            </a:r>
          </a:p>
          <a:p>
            <a:pPr lvl="1"/>
            <a:r>
              <a:rPr lang="en-US" sz="3200" dirty="0"/>
              <a:t>Not prerequisite. 1 Corinthians 2:1; </a:t>
            </a:r>
            <a:br>
              <a:rPr lang="en-US" sz="3200" dirty="0"/>
            </a:br>
            <a:r>
              <a:rPr lang="en-US" sz="3200" dirty="0"/>
              <a:t>2 Corinthians 8:12</a:t>
            </a:r>
          </a:p>
          <a:p>
            <a:r>
              <a:rPr lang="en-US" sz="3200" dirty="0"/>
              <a:t>ANSWER: God gives us our abilities – we are to use them. Exodus 4:11-12</a:t>
            </a:r>
          </a:p>
          <a:p>
            <a:pPr lvl="1"/>
            <a:r>
              <a:rPr lang="en-US" sz="3200" dirty="0"/>
              <a:t>God didn’t overlook you.</a:t>
            </a:r>
            <a:br>
              <a:rPr lang="en-US" sz="3200" dirty="0"/>
            </a:br>
            <a:r>
              <a:rPr lang="en-US" sz="3200" dirty="0"/>
              <a:t>Matthew 25:15</a:t>
            </a:r>
            <a:br>
              <a:rPr lang="en-US" sz="3200" dirty="0"/>
            </a:br>
            <a:r>
              <a:rPr lang="en-US" sz="3200" dirty="0"/>
              <a:t>(You can communicate!)</a:t>
            </a:r>
            <a:endParaRPr lang="en-US" sz="3200" i="1" dirty="0"/>
          </a:p>
        </p:txBody>
      </p:sp>
      <p:sp>
        <p:nvSpPr>
          <p:cNvPr id="5" name="Slide Number Placeholder 4"/>
          <p:cNvSpPr>
            <a:spLocks noGrp="1"/>
          </p:cNvSpPr>
          <p:nvPr>
            <p:ph type="sldNum" sz="quarter" idx="12"/>
          </p:nvPr>
        </p:nvSpPr>
        <p:spPr/>
        <p:txBody>
          <a:bodyPr/>
          <a:lstStyle/>
          <a:p>
            <a:fld id="{0872E983-9CD1-46A5-97AF-79185B5D7E76}" type="slidenum">
              <a:rPr lang="en-US"/>
              <a:pPr/>
              <a:t>9</a:t>
            </a:fld>
            <a:endParaRPr lang="en-US" dirty="0"/>
          </a:p>
        </p:txBody>
      </p:sp>
      <p:sp>
        <p:nvSpPr>
          <p:cNvPr id="4" name="Rectangle 2">
            <a:extLst>
              <a:ext uri="{FF2B5EF4-FFF2-40B4-BE49-F238E27FC236}">
                <a16:creationId xmlns:a16="http://schemas.microsoft.com/office/drawing/2014/main" id="{54133A10-4675-63D9-E7F6-2679F39840C6}"/>
              </a:ext>
            </a:extLst>
          </p:cNvPr>
          <p:cNvSpPr>
            <a:spLocks noGrp="1" noChangeArrowheads="1"/>
          </p:cNvSpPr>
          <p:nvPr>
            <p:ph type="title"/>
          </p:nvPr>
        </p:nvSpPr>
        <p:spPr>
          <a:xfrm>
            <a:off x="685800" y="152400"/>
            <a:ext cx="7772400" cy="1371600"/>
          </a:xfrm>
        </p:spPr>
        <p:txBody>
          <a:bodyPr>
            <a:spAutoFit/>
          </a:bodyPr>
          <a:lstStyle/>
          <a:p>
            <a:r>
              <a:rPr lang="en-US" sz="4600" b="1" dirty="0">
                <a:solidFill>
                  <a:schemeClr val="tx1"/>
                </a:solidFill>
              </a:rPr>
              <a:t>The Courage to Teach</a:t>
            </a:r>
            <a:br>
              <a:rPr lang="en-US" sz="3800" b="1" dirty="0">
                <a:solidFill>
                  <a:schemeClr val="tx1"/>
                </a:solidFill>
              </a:rPr>
            </a:br>
            <a:r>
              <a:rPr lang="en-US" sz="3800" b="1" dirty="0">
                <a:solidFill>
                  <a:schemeClr val="tx1"/>
                </a:solidFill>
              </a:rPr>
              <a:t> </a:t>
            </a:r>
            <a:r>
              <a:rPr lang="en-US" b="1" dirty="0">
                <a:solidFill>
                  <a:schemeClr val="tx1"/>
                </a:solidFill>
              </a:rPr>
              <a:t>Moses – Exodus 3 and 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0483">
                                            <p:txEl>
                                              <p:pRg st="2" end="2"/>
                                            </p:txEl>
                                          </p:spTgt>
                                        </p:tgtEl>
                                        <p:attrNameLst>
                                          <p:attrName>style.visibility</p:attrName>
                                        </p:attrNameLst>
                                      </p:cBhvr>
                                      <p:to>
                                        <p:strVal val="visible"/>
                                      </p:to>
                                    </p:set>
                                    <p:animEffect transition="in" filter="fade">
                                      <p:cBhvr>
                                        <p:cTn id="7" dur="1000"/>
                                        <p:tgtEl>
                                          <p:spTgt spid="20483">
                                            <p:txEl>
                                              <p:pRg st="2" end="2"/>
                                            </p:txEl>
                                          </p:spTgt>
                                        </p:tgtEl>
                                      </p:cBhvr>
                                    </p:animEffect>
                                    <p:anim calcmode="lin" valueType="num">
                                      <p:cBhvr>
                                        <p:cTn id="8" dur="1000" fill="hold"/>
                                        <p:tgtEl>
                                          <p:spTgt spid="20483">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20483">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048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20483">
                                            <p:txEl>
                                              <p:pRg st="3" end="3"/>
                                            </p:txEl>
                                          </p:spTgt>
                                        </p:tgtEl>
                                        <p:attrNameLst>
                                          <p:attrName>style.visibility</p:attrName>
                                        </p:attrNameLst>
                                      </p:cBhvr>
                                      <p:to>
                                        <p:strVal val="visible"/>
                                      </p:to>
                                    </p:set>
                                    <p:animEffect transition="in" filter="fade">
                                      <p:cBhvr>
                                        <p:cTn id="15" dur="1000"/>
                                        <p:tgtEl>
                                          <p:spTgt spid="20483">
                                            <p:txEl>
                                              <p:pRg st="3" end="3"/>
                                            </p:txEl>
                                          </p:spTgt>
                                        </p:tgtEl>
                                      </p:cBhvr>
                                    </p:animEffect>
                                    <p:anim calcmode="lin" valueType="num">
                                      <p:cBhvr>
                                        <p:cTn id="16" dur="1000" fill="hold"/>
                                        <p:tgtEl>
                                          <p:spTgt spid="20483">
                                            <p:txEl>
                                              <p:pRg st="3" end="3"/>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20483">
                                            <p:txEl>
                                              <p:pRg st="3" end="3"/>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2048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uiExpand="1" build="p"/>
    </p:bldLst>
  </p:timing>
</p:sld>
</file>

<file path=ppt/theme/theme1.xml><?xml version="1.0" encoding="utf-8"?>
<a:theme xmlns:a="http://schemas.openxmlformats.org/drawingml/2006/main" name="Theme13">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3" id="{2457AA9A-3E92-447B-AA5D-E1F51E1E5BA3}" vid="{27216CDE-D2B5-4A18-82C4-795BA1C20047}"/>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Theme13</Template>
  <TotalTime>1703</TotalTime>
  <Words>945</Words>
  <Application>Microsoft Office PowerPoint</Application>
  <PresentationFormat>On-screen Show (4:3)</PresentationFormat>
  <Paragraphs>140</Paragraphs>
  <Slides>16</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Times New Roman</vt:lpstr>
      <vt:lpstr>Verdana</vt:lpstr>
      <vt:lpstr>Wingdings</vt:lpstr>
      <vt:lpstr>Theme13</vt:lpstr>
      <vt:lpstr>Teaching The Lost</vt:lpstr>
      <vt:lpstr>What Is My Responsibility  To The Lost?</vt:lpstr>
      <vt:lpstr>Teaching Acts 8:4</vt:lpstr>
      <vt:lpstr>Characteristics Of The Teacher  Matthew 9:35-38 </vt:lpstr>
      <vt:lpstr>The Courage to Teach  Moses – Exodus 3 and 4</vt:lpstr>
      <vt:lpstr>The Courage to Teach  Moses – Exodus 3 and 4</vt:lpstr>
      <vt:lpstr>The Courage to Teach  Moses – Exodus 3 and 4</vt:lpstr>
      <vt:lpstr>The Courage to Teach  Moses – Exodus 3 and 4</vt:lpstr>
      <vt:lpstr>The Courage to Teach  Moses – Exodus 3 and 4</vt:lpstr>
      <vt:lpstr>The Courage to Teach  Moses – Exodus 3 and 4</vt:lpstr>
      <vt:lpstr>What Method?</vt:lpstr>
      <vt:lpstr>What Method?</vt:lpstr>
      <vt:lpstr>What Method?</vt:lpstr>
      <vt:lpstr>What Method?</vt:lpstr>
      <vt:lpstr>Teaching the Lost</vt:lpstr>
      <vt:lpstr>Teaching the Lost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 the Gospel      to the Lost</dc:title>
  <dc:creator>Joe R Price</dc:creator>
  <cp:lastModifiedBy>Richard Lidh</cp:lastModifiedBy>
  <cp:revision>72</cp:revision>
  <cp:lastPrinted>2022-12-18T03:38:15Z</cp:lastPrinted>
  <dcterms:created xsi:type="dcterms:W3CDTF">2005-04-08T22:21:25Z</dcterms:created>
  <dcterms:modified xsi:type="dcterms:W3CDTF">2022-12-26T22:59:47Z</dcterms:modified>
</cp:coreProperties>
</file>